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4FFAE5-36AE-F5AE-158E-6C7DB5B91230}" v="41" dt="2026-02-22T18:18:41.868"/>
    <p1510:client id="{CD2B520D-9B57-9001-D727-328A17E2F3C9}" v="2" dt="2026-02-22T17:47:39.486"/>
    <p1510:client id="{F0EBD50D-9638-B14B-A304-D454CC7C704D}" v="346" dt="2026-02-22T19:59:46.2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91"/>
    <p:restoredTop sz="94650"/>
  </p:normalViewPr>
  <p:slideViewPr>
    <p:cSldViewPr snapToGrid="0">
      <p:cViewPr varScale="1">
        <p:scale>
          <a:sx n="78" d="100"/>
          <a:sy n="78" d="100"/>
        </p:scale>
        <p:origin x="140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415EA2-3A26-4771-A903-C176BE96882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24E3057-8C47-400A-AD1D-3A594BE54B0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/>
            <a:t>• </a:t>
          </a:r>
          <a:r>
            <a:rPr lang="cs-CZ" dirty="0">
              <a:latin typeface="Times New Roman" panose="02020603050405020304" pitchFamily="18" charset="0"/>
              <a:cs typeface="Times New Roman" panose="02020603050405020304" pitchFamily="18" charset="0"/>
            </a:rPr>
            <a:t>Světlo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E6F99C-4C51-4E87-9BBC-070E35227C63}" type="parTrans" cxnId="{8D6F5FD3-F675-40DE-BCB4-F56DAF87F002}">
      <dgm:prSet/>
      <dgm:spPr/>
      <dgm:t>
        <a:bodyPr/>
        <a:lstStyle/>
        <a:p>
          <a:endParaRPr lang="en-US"/>
        </a:p>
      </dgm:t>
    </dgm:pt>
    <dgm:pt modelId="{7CC4F299-E0D6-487E-A0CE-A4777FA0E9BD}" type="sibTrans" cxnId="{8D6F5FD3-F675-40DE-BCB4-F56DAF87F002}">
      <dgm:prSet/>
      <dgm:spPr/>
      <dgm:t>
        <a:bodyPr/>
        <a:lstStyle/>
        <a:p>
          <a:endParaRPr lang="en-US"/>
        </a:p>
      </dgm:t>
    </dgm:pt>
    <dgm:pt modelId="{D4033760-464C-4330-A238-3DA9BF6E42A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>
              <a:latin typeface="Times New Roman" panose="02020603050405020304" pitchFamily="18" charset="0"/>
              <a:cs typeface="Times New Roman" panose="02020603050405020304" pitchFamily="18" charset="0"/>
            </a:rPr>
            <a:t>• Teplo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87ED50-B21C-43F1-9B19-4D0010B5DC69}" type="parTrans" cxnId="{264E24A8-01AA-419F-AA28-1B6BFBD7D4D1}">
      <dgm:prSet/>
      <dgm:spPr/>
      <dgm:t>
        <a:bodyPr/>
        <a:lstStyle/>
        <a:p>
          <a:endParaRPr lang="en-US"/>
        </a:p>
      </dgm:t>
    </dgm:pt>
    <dgm:pt modelId="{81124E23-E2E4-4757-A524-2EEED52B14CF}" type="sibTrans" cxnId="{264E24A8-01AA-419F-AA28-1B6BFBD7D4D1}">
      <dgm:prSet/>
      <dgm:spPr/>
      <dgm:t>
        <a:bodyPr/>
        <a:lstStyle/>
        <a:p>
          <a:endParaRPr lang="en-US"/>
        </a:p>
      </dgm:t>
    </dgm:pt>
    <dgm:pt modelId="{8AEC1468-B8DB-47BC-A687-9D3E684792D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>
              <a:latin typeface="Times New Roman" panose="02020603050405020304" pitchFamily="18" charset="0"/>
              <a:cs typeface="Times New Roman" panose="02020603050405020304" pitchFamily="18" charset="0"/>
            </a:rPr>
            <a:t>• Počítače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0865C8-ABD6-4F3B-B725-AFC486C768CE}" type="parTrans" cxnId="{14C92088-1451-420E-AECC-030DD9529FFF}">
      <dgm:prSet/>
      <dgm:spPr/>
      <dgm:t>
        <a:bodyPr/>
        <a:lstStyle/>
        <a:p>
          <a:endParaRPr lang="en-US"/>
        </a:p>
      </dgm:t>
    </dgm:pt>
    <dgm:pt modelId="{5424F923-17F6-44EA-A760-8CF70A152E0C}" type="sibTrans" cxnId="{14C92088-1451-420E-AECC-030DD9529FFF}">
      <dgm:prSet/>
      <dgm:spPr/>
      <dgm:t>
        <a:bodyPr/>
        <a:lstStyle/>
        <a:p>
          <a:endParaRPr lang="en-US"/>
        </a:p>
      </dgm:t>
    </dgm:pt>
    <dgm:pt modelId="{018B373C-1DED-43F3-8A9D-661D098E9A4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>
              <a:latin typeface="Times New Roman" panose="02020603050405020304" pitchFamily="18" charset="0"/>
              <a:cs typeface="Times New Roman" panose="02020603050405020304" pitchFamily="18" charset="0"/>
            </a:rPr>
            <a:t>• Stroje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DF4517-FB4B-42EE-A5BB-098D3885743F}" type="parTrans" cxnId="{9651BBAF-5714-403B-99AB-C2158AD66140}">
      <dgm:prSet/>
      <dgm:spPr/>
      <dgm:t>
        <a:bodyPr/>
        <a:lstStyle/>
        <a:p>
          <a:endParaRPr lang="en-US"/>
        </a:p>
      </dgm:t>
    </dgm:pt>
    <dgm:pt modelId="{8F6F4842-838F-4258-ABD5-712938A6D038}" type="sibTrans" cxnId="{9651BBAF-5714-403B-99AB-C2158AD66140}">
      <dgm:prSet/>
      <dgm:spPr/>
      <dgm:t>
        <a:bodyPr/>
        <a:lstStyle/>
        <a:p>
          <a:endParaRPr lang="en-US"/>
        </a:p>
      </dgm:t>
    </dgm:pt>
    <dgm:pt modelId="{AC514B11-AE83-48D0-8EC4-E039E55230C4}" type="pres">
      <dgm:prSet presAssocID="{42415EA2-3A26-4771-A903-C176BE96882A}" presName="root" presStyleCnt="0">
        <dgm:presLayoutVars>
          <dgm:dir/>
          <dgm:resizeHandles val="exact"/>
        </dgm:presLayoutVars>
      </dgm:prSet>
      <dgm:spPr/>
    </dgm:pt>
    <dgm:pt modelId="{88578E87-4D0D-4023-8C9A-3F7729372420}" type="pres">
      <dgm:prSet presAssocID="{D24E3057-8C47-400A-AD1D-3A594BE54B02}" presName="compNode" presStyleCnt="0"/>
      <dgm:spPr/>
    </dgm:pt>
    <dgm:pt modelId="{89E9FB05-60AA-4EDF-BD57-7615F7203A0C}" type="pres">
      <dgm:prSet presAssocID="{D24E3057-8C47-400A-AD1D-3A594BE54B02}" presName="iconBgRect" presStyleLbl="bgShp" presStyleIdx="0" presStyleCnt="4"/>
      <dgm:spPr/>
    </dgm:pt>
    <dgm:pt modelId="{4D700AC2-E324-4862-8BA0-722530841C2F}" type="pres">
      <dgm:prSet presAssocID="{D24E3057-8C47-400A-AD1D-3A594BE54B0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cerna"/>
        </a:ext>
      </dgm:extLst>
    </dgm:pt>
    <dgm:pt modelId="{2939FFE6-AE93-4165-A4F5-408033961C0B}" type="pres">
      <dgm:prSet presAssocID="{D24E3057-8C47-400A-AD1D-3A594BE54B02}" presName="spaceRect" presStyleCnt="0"/>
      <dgm:spPr/>
    </dgm:pt>
    <dgm:pt modelId="{02F50AA0-C614-4B21-9BD5-B9457F034B7C}" type="pres">
      <dgm:prSet presAssocID="{D24E3057-8C47-400A-AD1D-3A594BE54B02}" presName="textRect" presStyleLbl="revTx" presStyleIdx="0" presStyleCnt="4">
        <dgm:presLayoutVars>
          <dgm:chMax val="1"/>
          <dgm:chPref val="1"/>
        </dgm:presLayoutVars>
      </dgm:prSet>
      <dgm:spPr/>
    </dgm:pt>
    <dgm:pt modelId="{36AF12B2-B658-4EE1-9385-06B1F23D2C3A}" type="pres">
      <dgm:prSet presAssocID="{7CC4F299-E0D6-487E-A0CE-A4777FA0E9BD}" presName="sibTrans" presStyleCnt="0"/>
      <dgm:spPr/>
    </dgm:pt>
    <dgm:pt modelId="{ECFF3005-2031-49BE-9380-4AC4B5C98170}" type="pres">
      <dgm:prSet presAssocID="{D4033760-464C-4330-A238-3DA9BF6E42A3}" presName="compNode" presStyleCnt="0"/>
      <dgm:spPr/>
    </dgm:pt>
    <dgm:pt modelId="{DFA0C55A-44DB-4DD0-8F31-D30007F5AE31}" type="pres">
      <dgm:prSet presAssocID="{D4033760-464C-4330-A238-3DA9BF6E42A3}" presName="iconBgRect" presStyleLbl="bgShp" presStyleIdx="1" presStyleCnt="4"/>
      <dgm:spPr/>
    </dgm:pt>
    <dgm:pt modelId="{0AA0C805-524A-4394-B748-6ADAEE3672B5}" type="pres">
      <dgm:prSet presAssocID="{D4033760-464C-4330-A238-3DA9BF6E42A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áborový oheň"/>
        </a:ext>
      </dgm:extLst>
    </dgm:pt>
    <dgm:pt modelId="{B5FE412D-9C96-4F80-BECB-21D17427E072}" type="pres">
      <dgm:prSet presAssocID="{D4033760-464C-4330-A238-3DA9BF6E42A3}" presName="spaceRect" presStyleCnt="0"/>
      <dgm:spPr/>
    </dgm:pt>
    <dgm:pt modelId="{4DF0C720-6EF8-4BA5-AB95-45DE18933F42}" type="pres">
      <dgm:prSet presAssocID="{D4033760-464C-4330-A238-3DA9BF6E42A3}" presName="textRect" presStyleLbl="revTx" presStyleIdx="1" presStyleCnt="4">
        <dgm:presLayoutVars>
          <dgm:chMax val="1"/>
          <dgm:chPref val="1"/>
        </dgm:presLayoutVars>
      </dgm:prSet>
      <dgm:spPr/>
    </dgm:pt>
    <dgm:pt modelId="{CFB5656A-F0DE-4E71-904F-8FDBE1DE64E7}" type="pres">
      <dgm:prSet presAssocID="{81124E23-E2E4-4757-A524-2EEED52B14CF}" presName="sibTrans" presStyleCnt="0"/>
      <dgm:spPr/>
    </dgm:pt>
    <dgm:pt modelId="{C9C60C0F-5755-4B75-B695-4A01C62CFA5D}" type="pres">
      <dgm:prSet presAssocID="{8AEC1468-B8DB-47BC-A687-9D3E684792DC}" presName="compNode" presStyleCnt="0"/>
      <dgm:spPr/>
    </dgm:pt>
    <dgm:pt modelId="{A56F73A9-6076-4C47-88C4-7C43FBA9699C}" type="pres">
      <dgm:prSet presAssocID="{8AEC1468-B8DB-47BC-A687-9D3E684792DC}" presName="iconBgRect" presStyleLbl="bgShp" presStyleIdx="2" presStyleCnt="4"/>
      <dgm:spPr/>
    </dgm:pt>
    <dgm:pt modelId="{6B92A0E2-4E4B-46DC-861D-A6B0C722C34A}" type="pres">
      <dgm:prSet presAssocID="{8AEC1468-B8DB-47BC-A687-9D3E684792D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D8C72C19-9B7E-4087-9ADF-C9B9B443336C}" type="pres">
      <dgm:prSet presAssocID="{8AEC1468-B8DB-47BC-A687-9D3E684792DC}" presName="spaceRect" presStyleCnt="0"/>
      <dgm:spPr/>
    </dgm:pt>
    <dgm:pt modelId="{AAA31681-A9A3-44B0-A1A3-C8D6DC2CA544}" type="pres">
      <dgm:prSet presAssocID="{8AEC1468-B8DB-47BC-A687-9D3E684792DC}" presName="textRect" presStyleLbl="revTx" presStyleIdx="2" presStyleCnt="4">
        <dgm:presLayoutVars>
          <dgm:chMax val="1"/>
          <dgm:chPref val="1"/>
        </dgm:presLayoutVars>
      </dgm:prSet>
      <dgm:spPr/>
    </dgm:pt>
    <dgm:pt modelId="{997D6D78-D39D-40C4-8428-4B73336128D6}" type="pres">
      <dgm:prSet presAssocID="{5424F923-17F6-44EA-A760-8CF70A152E0C}" presName="sibTrans" presStyleCnt="0"/>
      <dgm:spPr/>
    </dgm:pt>
    <dgm:pt modelId="{CDF357BA-FD3A-4AA4-9C45-AF1869D5D28F}" type="pres">
      <dgm:prSet presAssocID="{018B373C-1DED-43F3-8A9D-661D098E9A42}" presName="compNode" presStyleCnt="0"/>
      <dgm:spPr/>
    </dgm:pt>
    <dgm:pt modelId="{15027DDA-6415-4428-9C6E-553B8C3F456C}" type="pres">
      <dgm:prSet presAssocID="{018B373C-1DED-43F3-8A9D-661D098E9A42}" presName="iconBgRect" presStyleLbl="bgShp" presStyleIdx="3" presStyleCnt="4"/>
      <dgm:spPr/>
    </dgm:pt>
    <dgm:pt modelId="{583756F9-68FD-48A2-9969-964597D4C036}" type="pres">
      <dgm:prSet presAssocID="{018B373C-1DED-43F3-8A9D-661D098E9A4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w blade"/>
        </a:ext>
      </dgm:extLst>
    </dgm:pt>
    <dgm:pt modelId="{C0C0911D-5364-4EB8-9FC9-6EBE952C1FEC}" type="pres">
      <dgm:prSet presAssocID="{018B373C-1DED-43F3-8A9D-661D098E9A42}" presName="spaceRect" presStyleCnt="0"/>
      <dgm:spPr/>
    </dgm:pt>
    <dgm:pt modelId="{D0B1788B-7FE5-40C4-B511-E8A35B90E4CD}" type="pres">
      <dgm:prSet presAssocID="{018B373C-1DED-43F3-8A9D-661D098E9A4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517B902-95DC-9D4A-8482-15C9AC3DF74C}" type="presOf" srcId="{42415EA2-3A26-4771-A903-C176BE96882A}" destId="{AC514B11-AE83-48D0-8EC4-E039E55230C4}" srcOrd="0" destOrd="0" presId="urn:microsoft.com/office/officeart/2018/5/layout/IconCircleLabelList"/>
    <dgm:cxn modelId="{922C280A-05B8-AE4E-A053-4FCB209112E2}" type="presOf" srcId="{018B373C-1DED-43F3-8A9D-661D098E9A42}" destId="{D0B1788B-7FE5-40C4-B511-E8A35B90E4CD}" srcOrd="0" destOrd="0" presId="urn:microsoft.com/office/officeart/2018/5/layout/IconCircleLabelList"/>
    <dgm:cxn modelId="{8FB86176-98C3-FE4E-BA7C-7E9376C2D188}" type="presOf" srcId="{D4033760-464C-4330-A238-3DA9BF6E42A3}" destId="{4DF0C720-6EF8-4BA5-AB95-45DE18933F42}" srcOrd="0" destOrd="0" presId="urn:microsoft.com/office/officeart/2018/5/layout/IconCircleLabelList"/>
    <dgm:cxn modelId="{14C92088-1451-420E-AECC-030DD9529FFF}" srcId="{42415EA2-3A26-4771-A903-C176BE96882A}" destId="{8AEC1468-B8DB-47BC-A687-9D3E684792DC}" srcOrd="2" destOrd="0" parTransId="{6F0865C8-ABD6-4F3B-B725-AFC486C768CE}" sibTransId="{5424F923-17F6-44EA-A760-8CF70A152E0C}"/>
    <dgm:cxn modelId="{A245B193-E0F3-314B-BB16-FABFDFF7A1A7}" type="presOf" srcId="{8AEC1468-B8DB-47BC-A687-9D3E684792DC}" destId="{AAA31681-A9A3-44B0-A1A3-C8D6DC2CA544}" srcOrd="0" destOrd="0" presId="urn:microsoft.com/office/officeart/2018/5/layout/IconCircleLabelList"/>
    <dgm:cxn modelId="{264E24A8-01AA-419F-AA28-1B6BFBD7D4D1}" srcId="{42415EA2-3A26-4771-A903-C176BE96882A}" destId="{D4033760-464C-4330-A238-3DA9BF6E42A3}" srcOrd="1" destOrd="0" parTransId="{A987ED50-B21C-43F1-9B19-4D0010B5DC69}" sibTransId="{81124E23-E2E4-4757-A524-2EEED52B14CF}"/>
    <dgm:cxn modelId="{9651BBAF-5714-403B-99AB-C2158AD66140}" srcId="{42415EA2-3A26-4771-A903-C176BE96882A}" destId="{018B373C-1DED-43F3-8A9D-661D098E9A42}" srcOrd="3" destOrd="0" parTransId="{BEDF4517-FB4B-42EE-A5BB-098D3885743F}" sibTransId="{8F6F4842-838F-4258-ABD5-712938A6D038}"/>
    <dgm:cxn modelId="{8D6F5FD3-F675-40DE-BCB4-F56DAF87F002}" srcId="{42415EA2-3A26-4771-A903-C176BE96882A}" destId="{D24E3057-8C47-400A-AD1D-3A594BE54B02}" srcOrd="0" destOrd="0" parTransId="{40E6F99C-4C51-4E87-9BBC-070E35227C63}" sibTransId="{7CC4F299-E0D6-487E-A0CE-A4777FA0E9BD}"/>
    <dgm:cxn modelId="{2C3F35FF-5D99-9741-A4E1-7ED3C78DE78C}" type="presOf" srcId="{D24E3057-8C47-400A-AD1D-3A594BE54B02}" destId="{02F50AA0-C614-4B21-9BD5-B9457F034B7C}" srcOrd="0" destOrd="0" presId="urn:microsoft.com/office/officeart/2018/5/layout/IconCircleLabelList"/>
    <dgm:cxn modelId="{B8F6CB83-9C83-3B40-AE49-DAEC78B9F890}" type="presParOf" srcId="{AC514B11-AE83-48D0-8EC4-E039E55230C4}" destId="{88578E87-4D0D-4023-8C9A-3F7729372420}" srcOrd="0" destOrd="0" presId="urn:microsoft.com/office/officeart/2018/5/layout/IconCircleLabelList"/>
    <dgm:cxn modelId="{C8A7849E-89D3-3345-8E0B-E230A33858E8}" type="presParOf" srcId="{88578E87-4D0D-4023-8C9A-3F7729372420}" destId="{89E9FB05-60AA-4EDF-BD57-7615F7203A0C}" srcOrd="0" destOrd="0" presId="urn:microsoft.com/office/officeart/2018/5/layout/IconCircleLabelList"/>
    <dgm:cxn modelId="{B97171CB-5436-6441-BEA5-742B159EDD3A}" type="presParOf" srcId="{88578E87-4D0D-4023-8C9A-3F7729372420}" destId="{4D700AC2-E324-4862-8BA0-722530841C2F}" srcOrd="1" destOrd="0" presId="urn:microsoft.com/office/officeart/2018/5/layout/IconCircleLabelList"/>
    <dgm:cxn modelId="{F9287472-5D21-1B4D-AEFF-588CA2A3557E}" type="presParOf" srcId="{88578E87-4D0D-4023-8C9A-3F7729372420}" destId="{2939FFE6-AE93-4165-A4F5-408033961C0B}" srcOrd="2" destOrd="0" presId="urn:microsoft.com/office/officeart/2018/5/layout/IconCircleLabelList"/>
    <dgm:cxn modelId="{EC498A15-8FDC-C54D-8283-617122473817}" type="presParOf" srcId="{88578E87-4D0D-4023-8C9A-3F7729372420}" destId="{02F50AA0-C614-4B21-9BD5-B9457F034B7C}" srcOrd="3" destOrd="0" presId="urn:microsoft.com/office/officeart/2018/5/layout/IconCircleLabelList"/>
    <dgm:cxn modelId="{6067FE1A-BE72-0149-BCB0-1C34EA0BDA1A}" type="presParOf" srcId="{AC514B11-AE83-48D0-8EC4-E039E55230C4}" destId="{36AF12B2-B658-4EE1-9385-06B1F23D2C3A}" srcOrd="1" destOrd="0" presId="urn:microsoft.com/office/officeart/2018/5/layout/IconCircleLabelList"/>
    <dgm:cxn modelId="{E987E293-BF20-7849-9558-1F927D358291}" type="presParOf" srcId="{AC514B11-AE83-48D0-8EC4-E039E55230C4}" destId="{ECFF3005-2031-49BE-9380-4AC4B5C98170}" srcOrd="2" destOrd="0" presId="urn:microsoft.com/office/officeart/2018/5/layout/IconCircleLabelList"/>
    <dgm:cxn modelId="{9ACD3376-5E43-9547-A905-107980D95887}" type="presParOf" srcId="{ECFF3005-2031-49BE-9380-4AC4B5C98170}" destId="{DFA0C55A-44DB-4DD0-8F31-D30007F5AE31}" srcOrd="0" destOrd="0" presId="urn:microsoft.com/office/officeart/2018/5/layout/IconCircleLabelList"/>
    <dgm:cxn modelId="{6F9C8079-FA48-B845-90A0-5FE3002E66D8}" type="presParOf" srcId="{ECFF3005-2031-49BE-9380-4AC4B5C98170}" destId="{0AA0C805-524A-4394-B748-6ADAEE3672B5}" srcOrd="1" destOrd="0" presId="urn:microsoft.com/office/officeart/2018/5/layout/IconCircleLabelList"/>
    <dgm:cxn modelId="{0F5726F7-7895-3C47-8389-B6AC3479051D}" type="presParOf" srcId="{ECFF3005-2031-49BE-9380-4AC4B5C98170}" destId="{B5FE412D-9C96-4F80-BECB-21D17427E072}" srcOrd="2" destOrd="0" presId="urn:microsoft.com/office/officeart/2018/5/layout/IconCircleLabelList"/>
    <dgm:cxn modelId="{1AE94940-16E9-FF46-B2F9-42DAB45C47A0}" type="presParOf" srcId="{ECFF3005-2031-49BE-9380-4AC4B5C98170}" destId="{4DF0C720-6EF8-4BA5-AB95-45DE18933F42}" srcOrd="3" destOrd="0" presId="urn:microsoft.com/office/officeart/2018/5/layout/IconCircleLabelList"/>
    <dgm:cxn modelId="{5041473D-1422-EF40-A50A-8CDBE8BC3679}" type="presParOf" srcId="{AC514B11-AE83-48D0-8EC4-E039E55230C4}" destId="{CFB5656A-F0DE-4E71-904F-8FDBE1DE64E7}" srcOrd="3" destOrd="0" presId="urn:microsoft.com/office/officeart/2018/5/layout/IconCircleLabelList"/>
    <dgm:cxn modelId="{792C9D81-7B2D-9F4E-909D-7523AB5C3822}" type="presParOf" srcId="{AC514B11-AE83-48D0-8EC4-E039E55230C4}" destId="{C9C60C0F-5755-4B75-B695-4A01C62CFA5D}" srcOrd="4" destOrd="0" presId="urn:microsoft.com/office/officeart/2018/5/layout/IconCircleLabelList"/>
    <dgm:cxn modelId="{0406232A-A603-C742-8A57-E686143C3288}" type="presParOf" srcId="{C9C60C0F-5755-4B75-B695-4A01C62CFA5D}" destId="{A56F73A9-6076-4C47-88C4-7C43FBA9699C}" srcOrd="0" destOrd="0" presId="urn:microsoft.com/office/officeart/2018/5/layout/IconCircleLabelList"/>
    <dgm:cxn modelId="{0439518F-630A-4B47-8311-188893B34755}" type="presParOf" srcId="{C9C60C0F-5755-4B75-B695-4A01C62CFA5D}" destId="{6B92A0E2-4E4B-46DC-861D-A6B0C722C34A}" srcOrd="1" destOrd="0" presId="urn:microsoft.com/office/officeart/2018/5/layout/IconCircleLabelList"/>
    <dgm:cxn modelId="{772F9135-5AD3-944C-86DF-F6C46A49C7B9}" type="presParOf" srcId="{C9C60C0F-5755-4B75-B695-4A01C62CFA5D}" destId="{D8C72C19-9B7E-4087-9ADF-C9B9B443336C}" srcOrd="2" destOrd="0" presId="urn:microsoft.com/office/officeart/2018/5/layout/IconCircleLabelList"/>
    <dgm:cxn modelId="{A5604F86-994E-7145-BCF4-6A0A22E80852}" type="presParOf" srcId="{C9C60C0F-5755-4B75-B695-4A01C62CFA5D}" destId="{AAA31681-A9A3-44B0-A1A3-C8D6DC2CA544}" srcOrd="3" destOrd="0" presId="urn:microsoft.com/office/officeart/2018/5/layout/IconCircleLabelList"/>
    <dgm:cxn modelId="{0E22653E-2551-1245-A449-F0D5A8C58A7E}" type="presParOf" srcId="{AC514B11-AE83-48D0-8EC4-E039E55230C4}" destId="{997D6D78-D39D-40C4-8428-4B73336128D6}" srcOrd="5" destOrd="0" presId="urn:microsoft.com/office/officeart/2018/5/layout/IconCircleLabelList"/>
    <dgm:cxn modelId="{70E04E2C-91B4-EF4D-8BAF-CDDCD11915DD}" type="presParOf" srcId="{AC514B11-AE83-48D0-8EC4-E039E55230C4}" destId="{CDF357BA-FD3A-4AA4-9C45-AF1869D5D28F}" srcOrd="6" destOrd="0" presId="urn:microsoft.com/office/officeart/2018/5/layout/IconCircleLabelList"/>
    <dgm:cxn modelId="{D787765C-C64B-C047-B7E9-F0BC35D053CC}" type="presParOf" srcId="{CDF357BA-FD3A-4AA4-9C45-AF1869D5D28F}" destId="{15027DDA-6415-4428-9C6E-553B8C3F456C}" srcOrd="0" destOrd="0" presId="urn:microsoft.com/office/officeart/2018/5/layout/IconCircleLabelList"/>
    <dgm:cxn modelId="{8514836C-9597-9243-AA56-93321F83F977}" type="presParOf" srcId="{CDF357BA-FD3A-4AA4-9C45-AF1869D5D28F}" destId="{583756F9-68FD-48A2-9969-964597D4C036}" srcOrd="1" destOrd="0" presId="urn:microsoft.com/office/officeart/2018/5/layout/IconCircleLabelList"/>
    <dgm:cxn modelId="{7748671D-420B-5C4C-90DA-7D725D6F5BA5}" type="presParOf" srcId="{CDF357BA-FD3A-4AA4-9C45-AF1869D5D28F}" destId="{C0C0911D-5364-4EB8-9FC9-6EBE952C1FEC}" srcOrd="2" destOrd="0" presId="urn:microsoft.com/office/officeart/2018/5/layout/IconCircleLabelList"/>
    <dgm:cxn modelId="{E9748C50-1A71-154F-BBF6-FDC5155B81D0}" type="presParOf" srcId="{CDF357BA-FD3A-4AA4-9C45-AF1869D5D28F}" destId="{D0B1788B-7FE5-40C4-B511-E8A35B90E4C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9FB05-60AA-4EDF-BD57-7615F7203A0C}">
      <dsp:nvSpPr>
        <dsp:cNvPr id="0" name=""/>
        <dsp:cNvSpPr/>
      </dsp:nvSpPr>
      <dsp:spPr>
        <a:xfrm>
          <a:off x="333193" y="665902"/>
          <a:ext cx="1036880" cy="103688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00AC2-E324-4862-8BA0-722530841C2F}">
      <dsp:nvSpPr>
        <dsp:cNvPr id="0" name=""/>
        <dsp:cNvSpPr/>
      </dsp:nvSpPr>
      <dsp:spPr>
        <a:xfrm>
          <a:off x="554168" y="886877"/>
          <a:ext cx="594931" cy="5949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50AA0-C614-4B21-9BD5-B9457F034B7C}">
      <dsp:nvSpPr>
        <dsp:cNvPr id="0" name=""/>
        <dsp:cNvSpPr/>
      </dsp:nvSpPr>
      <dsp:spPr>
        <a:xfrm>
          <a:off x="1731" y="2025746"/>
          <a:ext cx="1699804" cy="679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 dirty="0"/>
            <a:t>• </a:t>
          </a:r>
          <a:r>
            <a:rPr lang="cs-C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Světlo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31" y="2025746"/>
        <a:ext cx="1699804" cy="679921"/>
      </dsp:txXfrm>
    </dsp:sp>
    <dsp:sp modelId="{DFA0C55A-44DB-4DD0-8F31-D30007F5AE31}">
      <dsp:nvSpPr>
        <dsp:cNvPr id="0" name=""/>
        <dsp:cNvSpPr/>
      </dsp:nvSpPr>
      <dsp:spPr>
        <a:xfrm>
          <a:off x="2330464" y="665902"/>
          <a:ext cx="1036880" cy="103688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0C805-524A-4394-B748-6ADAEE3672B5}">
      <dsp:nvSpPr>
        <dsp:cNvPr id="0" name=""/>
        <dsp:cNvSpPr/>
      </dsp:nvSpPr>
      <dsp:spPr>
        <a:xfrm>
          <a:off x="2551438" y="886877"/>
          <a:ext cx="594931" cy="5949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0C720-6EF8-4BA5-AB95-45DE18933F42}">
      <dsp:nvSpPr>
        <dsp:cNvPr id="0" name=""/>
        <dsp:cNvSpPr/>
      </dsp:nvSpPr>
      <dsp:spPr>
        <a:xfrm>
          <a:off x="1999002" y="2025746"/>
          <a:ext cx="1699804" cy="679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Teplo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99002" y="2025746"/>
        <a:ext cx="1699804" cy="679921"/>
      </dsp:txXfrm>
    </dsp:sp>
    <dsp:sp modelId="{A56F73A9-6076-4C47-88C4-7C43FBA9699C}">
      <dsp:nvSpPr>
        <dsp:cNvPr id="0" name=""/>
        <dsp:cNvSpPr/>
      </dsp:nvSpPr>
      <dsp:spPr>
        <a:xfrm>
          <a:off x="4327734" y="665902"/>
          <a:ext cx="1036880" cy="10368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2A0E2-4E4B-46DC-861D-A6B0C722C34A}">
      <dsp:nvSpPr>
        <dsp:cNvPr id="0" name=""/>
        <dsp:cNvSpPr/>
      </dsp:nvSpPr>
      <dsp:spPr>
        <a:xfrm>
          <a:off x="4548709" y="886877"/>
          <a:ext cx="594931" cy="5949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31681-A9A3-44B0-A1A3-C8D6DC2CA544}">
      <dsp:nvSpPr>
        <dsp:cNvPr id="0" name=""/>
        <dsp:cNvSpPr/>
      </dsp:nvSpPr>
      <dsp:spPr>
        <a:xfrm>
          <a:off x="3996272" y="2025746"/>
          <a:ext cx="1699804" cy="679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Počítače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96272" y="2025746"/>
        <a:ext cx="1699804" cy="679921"/>
      </dsp:txXfrm>
    </dsp:sp>
    <dsp:sp modelId="{15027DDA-6415-4428-9C6E-553B8C3F456C}">
      <dsp:nvSpPr>
        <dsp:cNvPr id="0" name=""/>
        <dsp:cNvSpPr/>
      </dsp:nvSpPr>
      <dsp:spPr>
        <a:xfrm>
          <a:off x="6325005" y="665902"/>
          <a:ext cx="1036880" cy="103688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3756F9-68FD-48A2-9969-964597D4C036}">
      <dsp:nvSpPr>
        <dsp:cNvPr id="0" name=""/>
        <dsp:cNvSpPr/>
      </dsp:nvSpPr>
      <dsp:spPr>
        <a:xfrm>
          <a:off x="6545979" y="886877"/>
          <a:ext cx="594931" cy="59493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1788B-7FE5-40C4-B511-E8A35B90E4CD}">
      <dsp:nvSpPr>
        <dsp:cNvPr id="0" name=""/>
        <dsp:cNvSpPr/>
      </dsp:nvSpPr>
      <dsp:spPr>
        <a:xfrm>
          <a:off x="5993543" y="2025746"/>
          <a:ext cx="1699804" cy="679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Stroje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93543" y="2025746"/>
        <a:ext cx="1699804" cy="679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 descr="Animované elektřina a zástrčka a odbytiště">
            <a:extLst>
              <a:ext uri="{FF2B5EF4-FFF2-40B4-BE49-F238E27FC236}">
                <a16:creationId xmlns:a16="http://schemas.microsoft.com/office/drawing/2014/main" id="{C7221275-F9FB-CB22-1CDF-B0109E8130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7691" r="21997" b="6250"/>
          <a:stretch>
            <a:fillRect/>
          </a:stretch>
        </p:blipFill>
        <p:spPr>
          <a:xfrm>
            <a:off x="20" y="-22"/>
            <a:ext cx="9143977" cy="685802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684783" y="1682484"/>
            <a:ext cx="6858003" cy="3493010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08FB7B-00B5-1E28-4D5F-5ED413B78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599" y="643467"/>
            <a:ext cx="4089397" cy="3569242"/>
          </a:xfrm>
        </p:spPr>
        <p:txBody>
          <a:bodyPr anchor="t">
            <a:normAutofit/>
          </a:bodyPr>
          <a:lstStyle/>
          <a:p>
            <a:pPr algn="l"/>
            <a:r>
              <a:rPr lang="cs-CZ" sz="4500" b="1" i="1" dirty="0">
                <a:solidFill>
                  <a:srgbClr val="FFFFFF"/>
                </a:solidFill>
                <a:latin typeface="Times New Roman"/>
                <a:ea typeface="Calibri"/>
                <a:cs typeface="Calibri"/>
              </a:rPr>
              <a:t>ELEKTŘINA</a:t>
            </a:r>
            <a:endParaRPr lang="cs-CZ" sz="4500" b="1" i="1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3E6895-33EE-D4C4-C1A1-1230D95C2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599" y="4551037"/>
            <a:ext cx="4087109" cy="15780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cs-CZ" dirty="0">
                <a:solidFill>
                  <a:srgbClr val="FFFFFF"/>
                </a:solidFill>
                <a:ea typeface="Calibri"/>
                <a:cs typeface="Calibri"/>
              </a:rPr>
              <a:t>Erika </a:t>
            </a:r>
            <a:r>
              <a:rPr lang="cs-CZ" dirty="0" err="1">
                <a:solidFill>
                  <a:srgbClr val="FFFFFF"/>
                </a:solidFill>
                <a:ea typeface="Calibri"/>
                <a:cs typeface="Calibri"/>
              </a:rPr>
              <a:t>Bratasjuk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797890" y="2511887"/>
            <a:ext cx="6858003" cy="1834218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6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41752"/>
            <a:ext cx="3293268" cy="1323439"/>
          </a:xfrm>
        </p:spPr>
        <p:txBody>
          <a:bodyPr anchor="t">
            <a:normAutofit/>
          </a:bodyPr>
          <a:lstStyle/>
          <a:p>
            <a:r>
              <a:rPr lang="cs-CZ" sz="3500">
                <a:solidFill>
                  <a:schemeClr val="bg1"/>
                </a:solidFill>
              </a:rPr>
              <a:t>Venkovní vedení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146400"/>
            <a:ext cx="3293268" cy="2454300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Nesahat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Držet odstup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Neházet předměty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Nebezpečí smrti</a:t>
            </a:r>
          </a:p>
        </p:txBody>
      </p:sp>
      <p:pic>
        <p:nvPicPr>
          <p:cNvPr id="4" name="Picture 3" descr="war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9" y="1436622"/>
            <a:ext cx="3945732" cy="394573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C9D75CC-C66F-BDA4-E4E9-5DDE086B5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747" y="1641752"/>
            <a:ext cx="3814236" cy="3074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41752"/>
            <a:ext cx="3293268" cy="1323439"/>
          </a:xfrm>
        </p:spPr>
        <p:txBody>
          <a:bodyPr anchor="t">
            <a:normAutofit/>
          </a:bodyPr>
          <a:lstStyle/>
          <a:p>
            <a:r>
              <a:rPr lang="cs-CZ" sz="3500">
                <a:solidFill>
                  <a:schemeClr val="bg1"/>
                </a:solidFill>
              </a:rPr>
              <a:t>Bouřka a blesk ⛈️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146400"/>
            <a:ext cx="3293268" cy="2454300"/>
          </a:xfrm>
        </p:spPr>
        <p:txBody>
          <a:bodyPr>
            <a:noAutofit/>
          </a:bodyPr>
          <a:lstStyle/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Blesk je elektřina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Nebýt pod stromem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Zůstat uvnitř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Riziko zásahu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4E3F87-3D58-4B03-86B2-15A5C5B9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572000" y="841376"/>
            <a:ext cx="3945732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D09509-F6FC-47A6-B196-CCCFD8E83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A5B9D66-192D-4F12-964D-2B23A1D275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9C14E68-C469-4A71-AF08-169DB545FC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2C18990-7F62-45E8-B68F-47E95E481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C206BB2-3759-4DF0-9932-7445B6367A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81FA6FA-3CB6-4F57-8871-82DDE5BE86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3" descr="warn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192" y="1350833"/>
            <a:ext cx="3063347" cy="306334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9371FA1-A85F-AB27-5C8D-4FFABC887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474" y="1350833"/>
            <a:ext cx="3500970" cy="3063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6148" y="568517"/>
            <a:ext cx="3936166" cy="106720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>
                <a:solidFill>
                  <a:schemeClr val="bg1"/>
                </a:solidFill>
              </a:rPr>
              <a:t>Požáry od elektřiny 🔥</a:t>
            </a:r>
          </a:p>
        </p:txBody>
      </p:sp>
      <p:pic>
        <p:nvPicPr>
          <p:cNvPr id="4" name="Picture 3" descr="safe.png"/>
          <p:cNvPicPr>
            <a:picLocks noChangeAspect="1"/>
          </p:cNvPicPr>
          <p:nvPr/>
        </p:nvPicPr>
        <p:blipFill>
          <a:blip r:embed="rId2"/>
          <a:srcRect l="14500" r="10501" b="1"/>
          <a:stretch>
            <a:fillRect/>
          </a:stretch>
        </p:blipFill>
        <p:spPr>
          <a:xfrm>
            <a:off x="554969" y="1095407"/>
            <a:ext cx="3566210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396390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6151" y="1820369"/>
            <a:ext cx="3912879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Zkrat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Přehřátí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Staré kabely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Přetížení zásuvek</a:t>
            </a:r>
          </a:p>
        </p:txBody>
      </p:sp>
      <p:grpSp>
        <p:nvGrpSpPr>
          <p:cNvPr id="15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21453" y="5987064"/>
            <a:ext cx="790849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CFDF8DFB-FABB-92BF-DF60-1F00B28DB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26" y="1077386"/>
            <a:ext cx="4036636" cy="4909678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4300" y="1641752"/>
            <a:ext cx="4605336" cy="1323439"/>
          </a:xfrm>
        </p:spPr>
        <p:txBody>
          <a:bodyPr anchor="t">
            <a:normAutofit/>
          </a:bodyPr>
          <a:lstStyle/>
          <a:p>
            <a:r>
              <a:rPr lang="cs-CZ" sz="3500">
                <a:solidFill>
                  <a:schemeClr val="bg1"/>
                </a:solidFill>
              </a:rPr>
              <a:t>Kdo pomáhá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6AB285A-81F9-42F0-A9FD-0058EB46E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08FF3E0-ABFD-4639-B6D5-59DC3C504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5F28668-2B20-456B-B40F-9496D0A015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45261A6-F525-4DE2-99D5-BD04602D34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726B9BC-5A36-4E2B-ACA8-E750DAF63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3D8668E-61B9-48EF-9EBA-555647BA6D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3B5CB98A-8493-4791-B351-0BC590BB9AC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4CA2FB47-60A5-434E-9BA4-1FF65518A12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06D9D90-1212-40FF-BAB0-8A661FC855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903898C6-CE98-4636-8CE5-5172BD2B9B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F5326F39-37DB-4935-9AD9-746655D5DD0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4" name="Picture 3" descr="saf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" y="2720154"/>
            <a:ext cx="1997868" cy="199786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4300" y="3146400"/>
            <a:ext cx="4605337" cy="2454300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Hasiči 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Záchranáři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Policie</a:t>
            </a:r>
          </a:p>
          <a:p>
            <a:r>
              <a:rPr lang="cs-CZ" sz="2800" dirty="0">
                <a:solidFill>
                  <a:schemeClr val="bg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Elektrikáře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2BA680D-EE01-9D9C-599F-B36781150C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749" t="13687" r="25480" b="11303"/>
          <a:stretch/>
        </p:blipFill>
        <p:spPr>
          <a:xfrm>
            <a:off x="380310" y="2842673"/>
            <a:ext cx="2489784" cy="1752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A638C7D-9088-41A9-88A0-7357157BC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8385" y="1109243"/>
            <a:ext cx="3632032" cy="4842710"/>
            <a:chOff x="1881974" y="1174396"/>
            <a:chExt cx="5290997" cy="529099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714B173-1D32-4BBC-A685-1F5D257AB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EF82DD1-2343-4F41-B6A7-A6489A713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202" y="1095407"/>
            <a:ext cx="3566211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563" y="568517"/>
            <a:ext cx="4620753" cy="886379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Role hasičů 🚒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219210-B16A-47B6-9AA8-207DAFF37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396390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pic>
        <p:nvPicPr>
          <p:cNvPr id="4" name="Picture 3" descr="saf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807" y="2266380"/>
            <a:ext cx="2413000" cy="2413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6151" y="1820369"/>
            <a:ext cx="3912879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Hašení požárů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Záchrana osob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Odpojení proudu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Zajištění místa</a:t>
            </a:r>
          </a:p>
        </p:txBody>
      </p:sp>
      <p:grpSp>
        <p:nvGrpSpPr>
          <p:cNvPr id="21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21453" y="5987064"/>
            <a:ext cx="790849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75FEB243-C994-682A-83FA-8DB8A19FA1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19" r="12407"/>
          <a:stretch/>
        </p:blipFill>
        <p:spPr>
          <a:xfrm>
            <a:off x="1028295" y="2266381"/>
            <a:ext cx="2972211" cy="24130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AED1919-54A1-41C9-B30B-A3FF3F58E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19665" y="98104"/>
            <a:ext cx="3216070" cy="428809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af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103" y="1266554"/>
            <a:ext cx="1951194" cy="195119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4751043-2EE3-4222-9979-8E61D93DA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6386" y="2813300"/>
            <a:ext cx="2818115" cy="3757487"/>
            <a:chOff x="1881974" y="1174396"/>
            <a:chExt cx="5290997" cy="529099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3FD8213-DB67-4E29-9615-984DB5991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4EDB257-28CF-422F-AE6A-B99E3FE81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FFFEB18F-F81F-4CED-BE64-EB888A77C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262" y="2762501"/>
            <a:ext cx="2808444" cy="3744592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943" y="3404608"/>
            <a:ext cx="2640592" cy="2666087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Bezpečně doma ✅</a:t>
            </a:r>
          </a:p>
        </p:txBody>
      </p:sp>
      <p:grpSp>
        <p:nvGrpSpPr>
          <p:cNvPr id="19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9836" y="1193254"/>
            <a:ext cx="968730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10689" y="4748271"/>
            <a:ext cx="997902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952" y="1130846"/>
            <a:ext cx="3731078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Nesahat na kabely</a:t>
            </a:r>
            <a:endParaRPr lang="cs-CZ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Vypnout spotřebiče</a:t>
            </a:r>
            <a:endParaRPr lang="cs-CZ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Nepoužívat poškozené spotřebiče</a:t>
            </a:r>
            <a:endParaRPr lang="cs-CZ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Říct dospělému</a:t>
            </a:r>
            <a:endParaRPr lang="cs-CZ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1058650-D21B-C910-1ACD-0DDD166E3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5206" y1="24339" x2="35206" y2="24339"/>
                        <a14:foregroundMark x1="36704" y1="22751" x2="36704" y2="22751"/>
                        <a14:foregroundMark x1="36704" y1="22751" x2="37828" y2="24868"/>
                        <a14:backgroundMark x1="82772" y1="48677" x2="82772" y2="48677"/>
                        <a14:backgroundMark x1="77903" y1="76190" x2="87640" y2="52910"/>
                        <a14:backgroundMark x1="87640" y1="52910" x2="77903" y2="68254"/>
                        <a14:backgroundMark x1="77903" y1="68254" x2="86142" y2="51323"/>
                        <a14:backgroundMark x1="86142" y1="51323" x2="85393" y2="46032"/>
                        <a14:backgroundMark x1="82022" y1="46561" x2="84644" y2="48148"/>
                        <a14:backgroundMark x1="78652" y1="76190" x2="79775" y2="74603"/>
                        <a14:backgroundMark x1="79026" y1="76720" x2="83146" y2="81481"/>
                        <a14:backgroundMark x1="82772" y1="82540" x2="84270" y2="80952"/>
                        <a14:backgroundMark x1="83521" y1="81481" x2="83521" y2="83069"/>
                        <a14:backgroundMark x1="83521" y1="83598" x2="85019" y2="84127"/>
                        <a14:backgroundMark x1="84270" y1="83069" x2="83146" y2="841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2250" y="1111373"/>
            <a:ext cx="3390900" cy="240030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890" y="396117"/>
            <a:ext cx="3912879" cy="1158857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700">
                <a:solidFill>
                  <a:schemeClr val="bg1"/>
                </a:solidFill>
              </a:rPr>
              <a:t>Bezpečně venku ✅</a:t>
            </a:r>
          </a:p>
        </p:txBody>
      </p:sp>
      <p:sp>
        <p:nvSpPr>
          <p:cNvPr id="11" name="Graphic 212">
            <a:extLst>
              <a:ext uri="{FF2B5EF4-FFF2-40B4-BE49-F238E27FC236}">
                <a16:creationId xmlns:a16="http://schemas.microsoft.com/office/drawing/2014/main" id="{52D7FCC1-2D52-49CE-A986-EE6E0CA64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619275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3" name="Graphic 212">
            <a:extLst>
              <a:ext uri="{FF2B5EF4-FFF2-40B4-BE49-F238E27FC236}">
                <a16:creationId xmlns:a16="http://schemas.microsoft.com/office/drawing/2014/main" id="{28C3CACD-E5A7-4AAC-AE47-75CF7D30F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619275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9890" y="1747592"/>
            <a:ext cx="3912879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Nesahat na dráty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Nechodit k trafu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Držet odstup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Volat pomoc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35C15A-135A-4FD3-BA11-A046CFA39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8648" y="1226111"/>
            <a:ext cx="1199122" cy="531293"/>
            <a:chOff x="6491531" y="1420258"/>
            <a:chExt cx="1598829" cy="531293"/>
          </a:xfrm>
          <a:solidFill>
            <a:schemeClr val="bg1"/>
          </a:solidFill>
        </p:grpSpPr>
        <p:grpSp>
          <p:nvGrpSpPr>
            <p:cNvPr id="16" name="Graphic 190">
              <a:extLst>
                <a:ext uri="{FF2B5EF4-FFF2-40B4-BE49-F238E27FC236}">
                  <a16:creationId xmlns:a16="http://schemas.microsoft.com/office/drawing/2014/main" id="{61E65A99-85A2-448D-AA1F-7690BD01A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491531" y="1420258"/>
              <a:ext cx="1598829" cy="531293"/>
              <a:chOff x="2504802" y="1755501"/>
              <a:chExt cx="1598829" cy="531293"/>
            </a:xfrm>
            <a:grpFill/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127EC05-3250-408F-8F9F-A73F8B9B1D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2113855"/>
                <a:ext cx="1598614" cy="172939"/>
              </a:xfrm>
              <a:custGeom>
                <a:avLst/>
                <a:gdLst>
                  <a:gd name="connsiteX0" fmla="*/ 1248648 w 1598614"/>
                  <a:gd name="connsiteY0" fmla="*/ 172939 h 172939"/>
                  <a:gd name="connsiteX1" fmla="*/ 1123031 w 1598614"/>
                  <a:gd name="connsiteY1" fmla="*/ 92708 h 172939"/>
                  <a:gd name="connsiteX2" fmla="*/ 1024085 w 1598614"/>
                  <a:gd name="connsiteY2" fmla="*/ 29469 h 172939"/>
                  <a:gd name="connsiteX3" fmla="*/ 925140 w 1598614"/>
                  <a:gd name="connsiteY3" fmla="*/ 92708 h 172939"/>
                  <a:gd name="connsiteX4" fmla="*/ 799522 w 1598614"/>
                  <a:gd name="connsiteY4" fmla="*/ 172939 h 172939"/>
                  <a:gd name="connsiteX5" fmla="*/ 799522 w 1598614"/>
                  <a:gd name="connsiteY5" fmla="*/ 172939 h 172939"/>
                  <a:gd name="connsiteX6" fmla="*/ 673905 w 1598614"/>
                  <a:gd name="connsiteY6" fmla="*/ 92708 h 172939"/>
                  <a:gd name="connsiteX7" fmla="*/ 574959 w 1598614"/>
                  <a:gd name="connsiteY7" fmla="*/ 29469 h 172939"/>
                  <a:gd name="connsiteX8" fmla="*/ 476014 w 1598614"/>
                  <a:gd name="connsiteY8" fmla="*/ 92708 h 172939"/>
                  <a:gd name="connsiteX9" fmla="*/ 350396 w 1598614"/>
                  <a:gd name="connsiteY9" fmla="*/ 172939 h 172939"/>
                  <a:gd name="connsiteX10" fmla="*/ 224778 w 1598614"/>
                  <a:gd name="connsiteY10" fmla="*/ 92708 h 172939"/>
                  <a:gd name="connsiteX11" fmla="*/ 125833 w 1598614"/>
                  <a:gd name="connsiteY11" fmla="*/ 29469 h 172939"/>
                  <a:gd name="connsiteX12" fmla="*/ 26887 w 1598614"/>
                  <a:gd name="connsiteY12" fmla="*/ 92708 h 172939"/>
                  <a:gd name="connsiteX13" fmla="*/ 0 w 1598614"/>
                  <a:gd name="connsiteY13" fmla="*/ 80232 h 172939"/>
                  <a:gd name="connsiteX14" fmla="*/ 125618 w 1598614"/>
                  <a:gd name="connsiteY14" fmla="*/ 0 h 172939"/>
                  <a:gd name="connsiteX15" fmla="*/ 251235 w 1598614"/>
                  <a:gd name="connsiteY15" fmla="*/ 80232 h 172939"/>
                  <a:gd name="connsiteX16" fmla="*/ 350181 w 1598614"/>
                  <a:gd name="connsiteY16" fmla="*/ 143471 h 172939"/>
                  <a:gd name="connsiteX17" fmla="*/ 449126 w 1598614"/>
                  <a:gd name="connsiteY17" fmla="*/ 80232 h 172939"/>
                  <a:gd name="connsiteX18" fmla="*/ 574744 w 1598614"/>
                  <a:gd name="connsiteY18" fmla="*/ 0 h 172939"/>
                  <a:gd name="connsiteX19" fmla="*/ 700362 w 1598614"/>
                  <a:gd name="connsiteY19" fmla="*/ 80232 h 172939"/>
                  <a:gd name="connsiteX20" fmla="*/ 799307 w 1598614"/>
                  <a:gd name="connsiteY20" fmla="*/ 143471 h 172939"/>
                  <a:gd name="connsiteX21" fmla="*/ 799307 w 1598614"/>
                  <a:gd name="connsiteY21" fmla="*/ 143471 h 172939"/>
                  <a:gd name="connsiteX22" fmla="*/ 898253 w 1598614"/>
                  <a:gd name="connsiteY22" fmla="*/ 80232 h 172939"/>
                  <a:gd name="connsiteX23" fmla="*/ 1023870 w 1598614"/>
                  <a:gd name="connsiteY23" fmla="*/ 0 h 172939"/>
                  <a:gd name="connsiteX24" fmla="*/ 1149488 w 1598614"/>
                  <a:gd name="connsiteY24" fmla="*/ 80232 h 172939"/>
                  <a:gd name="connsiteX25" fmla="*/ 1248433 w 1598614"/>
                  <a:gd name="connsiteY25" fmla="*/ 143471 h 172939"/>
                  <a:gd name="connsiteX26" fmla="*/ 1347379 w 1598614"/>
                  <a:gd name="connsiteY26" fmla="*/ 80232 h 172939"/>
                  <a:gd name="connsiteX27" fmla="*/ 1472997 w 1598614"/>
                  <a:gd name="connsiteY27" fmla="*/ 0 h 172939"/>
                  <a:gd name="connsiteX28" fmla="*/ 1598614 w 1598614"/>
                  <a:gd name="connsiteY28" fmla="*/ 80232 h 172939"/>
                  <a:gd name="connsiteX29" fmla="*/ 1571942 w 1598614"/>
                  <a:gd name="connsiteY29" fmla="*/ 92708 h 172939"/>
                  <a:gd name="connsiteX30" fmla="*/ 1472997 w 1598614"/>
                  <a:gd name="connsiteY30" fmla="*/ 29469 h 172939"/>
                  <a:gd name="connsiteX31" fmla="*/ 1374051 w 1598614"/>
                  <a:gd name="connsiteY31" fmla="*/ 92708 h 172939"/>
                  <a:gd name="connsiteX32" fmla="*/ 1248648 w 1598614"/>
                  <a:gd name="connsiteY32" fmla="*/ 172939 h 17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614" h="172939">
                    <a:moveTo>
                      <a:pt x="1248648" y="172939"/>
                    </a:moveTo>
                    <a:cubicBezTo>
                      <a:pt x="1194229" y="172939"/>
                      <a:pt x="1146046" y="142180"/>
                      <a:pt x="1123031" y="92708"/>
                    </a:cubicBezTo>
                    <a:cubicBezTo>
                      <a:pt x="1104962" y="53775"/>
                      <a:pt x="1067105" y="29469"/>
                      <a:pt x="1024085" y="29469"/>
                    </a:cubicBezTo>
                    <a:cubicBezTo>
                      <a:pt x="981066" y="29469"/>
                      <a:pt x="943208" y="53775"/>
                      <a:pt x="925140" y="92708"/>
                    </a:cubicBezTo>
                    <a:cubicBezTo>
                      <a:pt x="902124" y="142180"/>
                      <a:pt x="853942" y="172939"/>
                      <a:pt x="799522" y="172939"/>
                    </a:cubicBezTo>
                    <a:cubicBezTo>
                      <a:pt x="799522" y="172939"/>
                      <a:pt x="799522" y="172939"/>
                      <a:pt x="799522" y="172939"/>
                    </a:cubicBezTo>
                    <a:cubicBezTo>
                      <a:pt x="744887" y="172939"/>
                      <a:pt x="696920" y="142180"/>
                      <a:pt x="673905" y="92708"/>
                    </a:cubicBezTo>
                    <a:cubicBezTo>
                      <a:pt x="655836" y="53775"/>
                      <a:pt x="617979" y="29469"/>
                      <a:pt x="574959" y="29469"/>
                    </a:cubicBezTo>
                    <a:cubicBezTo>
                      <a:pt x="531939" y="29469"/>
                      <a:pt x="494082" y="53775"/>
                      <a:pt x="476014" y="92708"/>
                    </a:cubicBezTo>
                    <a:cubicBezTo>
                      <a:pt x="452998" y="142180"/>
                      <a:pt x="405031" y="172939"/>
                      <a:pt x="350396" y="172939"/>
                    </a:cubicBezTo>
                    <a:cubicBezTo>
                      <a:pt x="295976" y="172939"/>
                      <a:pt x="247794" y="142180"/>
                      <a:pt x="224778" y="92708"/>
                    </a:cubicBezTo>
                    <a:cubicBezTo>
                      <a:pt x="206710" y="53775"/>
                      <a:pt x="168853" y="29469"/>
                      <a:pt x="125833" y="29469"/>
                    </a:cubicBezTo>
                    <a:cubicBezTo>
                      <a:pt x="82813" y="29469"/>
                      <a:pt x="44956" y="53775"/>
                      <a:pt x="26887" y="92708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268" y="30759"/>
                      <a:pt x="969235" y="0"/>
                      <a:pt x="1023870" y="0"/>
                    </a:cubicBezTo>
                    <a:cubicBezTo>
                      <a:pt x="1078505" y="0"/>
                      <a:pt x="1126472" y="30759"/>
                      <a:pt x="1149488" y="80232"/>
                    </a:cubicBezTo>
                    <a:cubicBezTo>
                      <a:pt x="1167556" y="119165"/>
                      <a:pt x="1205414" y="143471"/>
                      <a:pt x="1248433" y="143471"/>
                    </a:cubicBezTo>
                    <a:cubicBezTo>
                      <a:pt x="1291453" y="143471"/>
                      <a:pt x="1329311" y="119165"/>
                      <a:pt x="1347379" y="80232"/>
                    </a:cubicBezTo>
                    <a:cubicBezTo>
                      <a:pt x="1370394" y="30759"/>
                      <a:pt x="1418361" y="0"/>
                      <a:pt x="1472997" y="0"/>
                    </a:cubicBezTo>
                    <a:cubicBezTo>
                      <a:pt x="1527632" y="0"/>
                      <a:pt x="1575814" y="30759"/>
                      <a:pt x="1598614" y="80232"/>
                    </a:cubicBezTo>
                    <a:lnTo>
                      <a:pt x="1571942" y="92708"/>
                    </a:lnTo>
                    <a:cubicBezTo>
                      <a:pt x="1553874" y="53775"/>
                      <a:pt x="1515801" y="29469"/>
                      <a:pt x="1472997" y="29469"/>
                    </a:cubicBezTo>
                    <a:cubicBezTo>
                      <a:pt x="1429977" y="29469"/>
                      <a:pt x="1392119" y="53775"/>
                      <a:pt x="1374051" y="92708"/>
                    </a:cubicBezTo>
                    <a:cubicBezTo>
                      <a:pt x="1351251" y="142180"/>
                      <a:pt x="1303069" y="172939"/>
                      <a:pt x="1248648" y="172939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6D9B8D4-23BB-4CD2-A0FF-95423AFEB0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1755501"/>
                <a:ext cx="1598829" cy="172724"/>
              </a:xfrm>
              <a:custGeom>
                <a:avLst/>
                <a:gdLst>
                  <a:gd name="connsiteX0" fmla="*/ 1248648 w 1598829"/>
                  <a:gd name="connsiteY0" fmla="*/ 172724 h 172724"/>
                  <a:gd name="connsiteX1" fmla="*/ 1123031 w 1598829"/>
                  <a:gd name="connsiteY1" fmla="*/ 92492 h 172724"/>
                  <a:gd name="connsiteX2" fmla="*/ 1024085 w 1598829"/>
                  <a:gd name="connsiteY2" fmla="*/ 29253 h 172724"/>
                  <a:gd name="connsiteX3" fmla="*/ 925140 w 1598829"/>
                  <a:gd name="connsiteY3" fmla="*/ 92492 h 172724"/>
                  <a:gd name="connsiteX4" fmla="*/ 799522 w 1598829"/>
                  <a:gd name="connsiteY4" fmla="*/ 172724 h 172724"/>
                  <a:gd name="connsiteX5" fmla="*/ 799522 w 1598829"/>
                  <a:gd name="connsiteY5" fmla="*/ 172724 h 172724"/>
                  <a:gd name="connsiteX6" fmla="*/ 673905 w 1598829"/>
                  <a:gd name="connsiteY6" fmla="*/ 92492 h 172724"/>
                  <a:gd name="connsiteX7" fmla="*/ 574959 w 1598829"/>
                  <a:gd name="connsiteY7" fmla="*/ 29253 h 172724"/>
                  <a:gd name="connsiteX8" fmla="*/ 476014 w 1598829"/>
                  <a:gd name="connsiteY8" fmla="*/ 92492 h 172724"/>
                  <a:gd name="connsiteX9" fmla="*/ 350396 w 1598829"/>
                  <a:gd name="connsiteY9" fmla="*/ 172724 h 172724"/>
                  <a:gd name="connsiteX10" fmla="*/ 224778 w 1598829"/>
                  <a:gd name="connsiteY10" fmla="*/ 92492 h 172724"/>
                  <a:gd name="connsiteX11" fmla="*/ 125833 w 1598829"/>
                  <a:gd name="connsiteY11" fmla="*/ 29253 h 172724"/>
                  <a:gd name="connsiteX12" fmla="*/ 26887 w 1598829"/>
                  <a:gd name="connsiteY12" fmla="*/ 92492 h 172724"/>
                  <a:gd name="connsiteX13" fmla="*/ 0 w 1598829"/>
                  <a:gd name="connsiteY13" fmla="*/ 80232 h 172724"/>
                  <a:gd name="connsiteX14" fmla="*/ 125618 w 1598829"/>
                  <a:gd name="connsiteY14" fmla="*/ 0 h 172724"/>
                  <a:gd name="connsiteX15" fmla="*/ 251235 w 1598829"/>
                  <a:gd name="connsiteY15" fmla="*/ 80232 h 172724"/>
                  <a:gd name="connsiteX16" fmla="*/ 350181 w 1598829"/>
                  <a:gd name="connsiteY16" fmla="*/ 143471 h 172724"/>
                  <a:gd name="connsiteX17" fmla="*/ 449126 w 1598829"/>
                  <a:gd name="connsiteY17" fmla="*/ 80232 h 172724"/>
                  <a:gd name="connsiteX18" fmla="*/ 574744 w 1598829"/>
                  <a:gd name="connsiteY18" fmla="*/ 0 h 172724"/>
                  <a:gd name="connsiteX19" fmla="*/ 700362 w 1598829"/>
                  <a:gd name="connsiteY19" fmla="*/ 80232 h 172724"/>
                  <a:gd name="connsiteX20" fmla="*/ 799307 w 1598829"/>
                  <a:gd name="connsiteY20" fmla="*/ 143471 h 172724"/>
                  <a:gd name="connsiteX21" fmla="*/ 799307 w 1598829"/>
                  <a:gd name="connsiteY21" fmla="*/ 143471 h 172724"/>
                  <a:gd name="connsiteX22" fmla="*/ 898253 w 1598829"/>
                  <a:gd name="connsiteY22" fmla="*/ 80232 h 172724"/>
                  <a:gd name="connsiteX23" fmla="*/ 1024085 w 1598829"/>
                  <a:gd name="connsiteY23" fmla="*/ 0 h 172724"/>
                  <a:gd name="connsiteX24" fmla="*/ 1149703 w 1598829"/>
                  <a:gd name="connsiteY24" fmla="*/ 80232 h 172724"/>
                  <a:gd name="connsiteX25" fmla="*/ 1248648 w 1598829"/>
                  <a:gd name="connsiteY25" fmla="*/ 143471 h 172724"/>
                  <a:gd name="connsiteX26" fmla="*/ 1347594 w 1598829"/>
                  <a:gd name="connsiteY26" fmla="*/ 80232 h 172724"/>
                  <a:gd name="connsiteX27" fmla="*/ 1473212 w 1598829"/>
                  <a:gd name="connsiteY27" fmla="*/ 0 h 172724"/>
                  <a:gd name="connsiteX28" fmla="*/ 1598829 w 1598829"/>
                  <a:gd name="connsiteY28" fmla="*/ 80232 h 172724"/>
                  <a:gd name="connsiteX29" fmla="*/ 1572157 w 1598829"/>
                  <a:gd name="connsiteY29" fmla="*/ 92492 h 172724"/>
                  <a:gd name="connsiteX30" fmla="*/ 1473212 w 1598829"/>
                  <a:gd name="connsiteY30" fmla="*/ 29253 h 172724"/>
                  <a:gd name="connsiteX31" fmla="*/ 1374266 w 1598829"/>
                  <a:gd name="connsiteY31" fmla="*/ 92492 h 172724"/>
                  <a:gd name="connsiteX32" fmla="*/ 1248648 w 1598829"/>
                  <a:gd name="connsiteY32" fmla="*/ 172724 h 172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829" h="172724">
                    <a:moveTo>
                      <a:pt x="1248648" y="172724"/>
                    </a:moveTo>
                    <a:cubicBezTo>
                      <a:pt x="1194229" y="172724"/>
                      <a:pt x="1146046" y="141965"/>
                      <a:pt x="1123031" y="92492"/>
                    </a:cubicBezTo>
                    <a:cubicBezTo>
                      <a:pt x="1104962" y="53560"/>
                      <a:pt x="1067105" y="29253"/>
                      <a:pt x="1024085" y="29253"/>
                    </a:cubicBezTo>
                    <a:cubicBezTo>
                      <a:pt x="981066" y="29253"/>
                      <a:pt x="943208" y="53560"/>
                      <a:pt x="925140" y="92492"/>
                    </a:cubicBezTo>
                    <a:cubicBezTo>
                      <a:pt x="902124" y="141965"/>
                      <a:pt x="853942" y="172724"/>
                      <a:pt x="799522" y="172724"/>
                    </a:cubicBezTo>
                    <a:cubicBezTo>
                      <a:pt x="799522" y="172724"/>
                      <a:pt x="799522" y="172724"/>
                      <a:pt x="799522" y="172724"/>
                    </a:cubicBezTo>
                    <a:cubicBezTo>
                      <a:pt x="744887" y="172724"/>
                      <a:pt x="696920" y="141965"/>
                      <a:pt x="673905" y="92492"/>
                    </a:cubicBezTo>
                    <a:cubicBezTo>
                      <a:pt x="655836" y="53560"/>
                      <a:pt x="617979" y="29253"/>
                      <a:pt x="574959" y="29253"/>
                    </a:cubicBezTo>
                    <a:cubicBezTo>
                      <a:pt x="531939" y="29253"/>
                      <a:pt x="494082" y="53560"/>
                      <a:pt x="476014" y="92492"/>
                    </a:cubicBezTo>
                    <a:cubicBezTo>
                      <a:pt x="452998" y="141965"/>
                      <a:pt x="405031" y="172724"/>
                      <a:pt x="350396" y="172724"/>
                    </a:cubicBezTo>
                    <a:cubicBezTo>
                      <a:pt x="295976" y="172724"/>
                      <a:pt x="247794" y="141965"/>
                      <a:pt x="224778" y="92492"/>
                    </a:cubicBezTo>
                    <a:cubicBezTo>
                      <a:pt x="206710" y="53560"/>
                      <a:pt x="168853" y="29253"/>
                      <a:pt x="125833" y="29253"/>
                    </a:cubicBezTo>
                    <a:cubicBezTo>
                      <a:pt x="82813" y="29253"/>
                      <a:pt x="44956" y="53560"/>
                      <a:pt x="26887" y="92492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483" y="30759"/>
                      <a:pt x="969450" y="0"/>
                      <a:pt x="1024085" y="0"/>
                    </a:cubicBezTo>
                    <a:cubicBezTo>
                      <a:pt x="1078720" y="0"/>
                      <a:pt x="1126688" y="30759"/>
                      <a:pt x="1149703" y="80232"/>
                    </a:cubicBezTo>
                    <a:cubicBezTo>
                      <a:pt x="1167771" y="119165"/>
                      <a:pt x="1205629" y="143471"/>
                      <a:pt x="1248648" y="143471"/>
                    </a:cubicBezTo>
                    <a:cubicBezTo>
                      <a:pt x="1291668" y="143471"/>
                      <a:pt x="1329526" y="119165"/>
                      <a:pt x="1347594" y="80232"/>
                    </a:cubicBezTo>
                    <a:cubicBezTo>
                      <a:pt x="1370610" y="30759"/>
                      <a:pt x="1418792" y="0"/>
                      <a:pt x="1473212" y="0"/>
                    </a:cubicBezTo>
                    <a:cubicBezTo>
                      <a:pt x="1527847" y="0"/>
                      <a:pt x="1576029" y="30759"/>
                      <a:pt x="1598829" y="80232"/>
                    </a:cubicBezTo>
                    <a:lnTo>
                      <a:pt x="1572157" y="92492"/>
                    </a:lnTo>
                    <a:cubicBezTo>
                      <a:pt x="1554089" y="53560"/>
                      <a:pt x="1516016" y="29253"/>
                      <a:pt x="1473212" y="29253"/>
                    </a:cubicBezTo>
                    <a:cubicBezTo>
                      <a:pt x="1430192" y="29253"/>
                      <a:pt x="1392335" y="53560"/>
                      <a:pt x="1374266" y="92492"/>
                    </a:cubicBezTo>
                    <a:cubicBezTo>
                      <a:pt x="1351251" y="141965"/>
                      <a:pt x="1303069" y="172724"/>
                      <a:pt x="1248648" y="172724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aphic 190">
              <a:extLst>
                <a:ext uri="{FF2B5EF4-FFF2-40B4-BE49-F238E27FC236}">
                  <a16:creationId xmlns:a16="http://schemas.microsoft.com/office/drawing/2014/main" id="{91DC38B0-ED19-4BAC-A009-485461F23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491531" y="1420258"/>
              <a:ext cx="1598829" cy="531293"/>
              <a:chOff x="2504802" y="1755501"/>
              <a:chExt cx="1598829" cy="531293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A2C10C3-E625-41E2-8047-2AE4A87F33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2113855"/>
                <a:ext cx="1598614" cy="172939"/>
              </a:xfrm>
              <a:custGeom>
                <a:avLst/>
                <a:gdLst>
                  <a:gd name="connsiteX0" fmla="*/ 1248648 w 1598614"/>
                  <a:gd name="connsiteY0" fmla="*/ 172939 h 172939"/>
                  <a:gd name="connsiteX1" fmla="*/ 1123031 w 1598614"/>
                  <a:gd name="connsiteY1" fmla="*/ 92708 h 172939"/>
                  <a:gd name="connsiteX2" fmla="*/ 1024085 w 1598614"/>
                  <a:gd name="connsiteY2" fmla="*/ 29469 h 172939"/>
                  <a:gd name="connsiteX3" fmla="*/ 925140 w 1598614"/>
                  <a:gd name="connsiteY3" fmla="*/ 92708 h 172939"/>
                  <a:gd name="connsiteX4" fmla="*/ 799522 w 1598614"/>
                  <a:gd name="connsiteY4" fmla="*/ 172939 h 172939"/>
                  <a:gd name="connsiteX5" fmla="*/ 799522 w 1598614"/>
                  <a:gd name="connsiteY5" fmla="*/ 172939 h 172939"/>
                  <a:gd name="connsiteX6" fmla="*/ 673905 w 1598614"/>
                  <a:gd name="connsiteY6" fmla="*/ 92708 h 172939"/>
                  <a:gd name="connsiteX7" fmla="*/ 574959 w 1598614"/>
                  <a:gd name="connsiteY7" fmla="*/ 29469 h 172939"/>
                  <a:gd name="connsiteX8" fmla="*/ 476014 w 1598614"/>
                  <a:gd name="connsiteY8" fmla="*/ 92708 h 172939"/>
                  <a:gd name="connsiteX9" fmla="*/ 350396 w 1598614"/>
                  <a:gd name="connsiteY9" fmla="*/ 172939 h 172939"/>
                  <a:gd name="connsiteX10" fmla="*/ 224778 w 1598614"/>
                  <a:gd name="connsiteY10" fmla="*/ 92708 h 172939"/>
                  <a:gd name="connsiteX11" fmla="*/ 125833 w 1598614"/>
                  <a:gd name="connsiteY11" fmla="*/ 29469 h 172939"/>
                  <a:gd name="connsiteX12" fmla="*/ 26887 w 1598614"/>
                  <a:gd name="connsiteY12" fmla="*/ 92708 h 172939"/>
                  <a:gd name="connsiteX13" fmla="*/ 0 w 1598614"/>
                  <a:gd name="connsiteY13" fmla="*/ 80232 h 172939"/>
                  <a:gd name="connsiteX14" fmla="*/ 125618 w 1598614"/>
                  <a:gd name="connsiteY14" fmla="*/ 0 h 172939"/>
                  <a:gd name="connsiteX15" fmla="*/ 251235 w 1598614"/>
                  <a:gd name="connsiteY15" fmla="*/ 80232 h 172939"/>
                  <a:gd name="connsiteX16" fmla="*/ 350181 w 1598614"/>
                  <a:gd name="connsiteY16" fmla="*/ 143471 h 172939"/>
                  <a:gd name="connsiteX17" fmla="*/ 449126 w 1598614"/>
                  <a:gd name="connsiteY17" fmla="*/ 80232 h 172939"/>
                  <a:gd name="connsiteX18" fmla="*/ 574744 w 1598614"/>
                  <a:gd name="connsiteY18" fmla="*/ 0 h 172939"/>
                  <a:gd name="connsiteX19" fmla="*/ 700362 w 1598614"/>
                  <a:gd name="connsiteY19" fmla="*/ 80232 h 172939"/>
                  <a:gd name="connsiteX20" fmla="*/ 799307 w 1598614"/>
                  <a:gd name="connsiteY20" fmla="*/ 143471 h 172939"/>
                  <a:gd name="connsiteX21" fmla="*/ 799307 w 1598614"/>
                  <a:gd name="connsiteY21" fmla="*/ 143471 h 172939"/>
                  <a:gd name="connsiteX22" fmla="*/ 898253 w 1598614"/>
                  <a:gd name="connsiteY22" fmla="*/ 80232 h 172939"/>
                  <a:gd name="connsiteX23" fmla="*/ 1023870 w 1598614"/>
                  <a:gd name="connsiteY23" fmla="*/ 0 h 172939"/>
                  <a:gd name="connsiteX24" fmla="*/ 1149488 w 1598614"/>
                  <a:gd name="connsiteY24" fmla="*/ 80232 h 172939"/>
                  <a:gd name="connsiteX25" fmla="*/ 1248433 w 1598614"/>
                  <a:gd name="connsiteY25" fmla="*/ 143471 h 172939"/>
                  <a:gd name="connsiteX26" fmla="*/ 1347379 w 1598614"/>
                  <a:gd name="connsiteY26" fmla="*/ 80232 h 172939"/>
                  <a:gd name="connsiteX27" fmla="*/ 1472997 w 1598614"/>
                  <a:gd name="connsiteY27" fmla="*/ 0 h 172939"/>
                  <a:gd name="connsiteX28" fmla="*/ 1598614 w 1598614"/>
                  <a:gd name="connsiteY28" fmla="*/ 80232 h 172939"/>
                  <a:gd name="connsiteX29" fmla="*/ 1571942 w 1598614"/>
                  <a:gd name="connsiteY29" fmla="*/ 92708 h 172939"/>
                  <a:gd name="connsiteX30" fmla="*/ 1472997 w 1598614"/>
                  <a:gd name="connsiteY30" fmla="*/ 29469 h 172939"/>
                  <a:gd name="connsiteX31" fmla="*/ 1374051 w 1598614"/>
                  <a:gd name="connsiteY31" fmla="*/ 92708 h 172939"/>
                  <a:gd name="connsiteX32" fmla="*/ 1248648 w 1598614"/>
                  <a:gd name="connsiteY32" fmla="*/ 172939 h 17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614" h="172939">
                    <a:moveTo>
                      <a:pt x="1248648" y="172939"/>
                    </a:moveTo>
                    <a:cubicBezTo>
                      <a:pt x="1194229" y="172939"/>
                      <a:pt x="1146046" y="142180"/>
                      <a:pt x="1123031" y="92708"/>
                    </a:cubicBezTo>
                    <a:cubicBezTo>
                      <a:pt x="1104962" y="53775"/>
                      <a:pt x="1067105" y="29469"/>
                      <a:pt x="1024085" y="29469"/>
                    </a:cubicBezTo>
                    <a:cubicBezTo>
                      <a:pt x="981066" y="29469"/>
                      <a:pt x="943208" y="53775"/>
                      <a:pt x="925140" y="92708"/>
                    </a:cubicBezTo>
                    <a:cubicBezTo>
                      <a:pt x="902124" y="142180"/>
                      <a:pt x="853942" y="172939"/>
                      <a:pt x="799522" y="172939"/>
                    </a:cubicBezTo>
                    <a:cubicBezTo>
                      <a:pt x="799522" y="172939"/>
                      <a:pt x="799522" y="172939"/>
                      <a:pt x="799522" y="172939"/>
                    </a:cubicBezTo>
                    <a:cubicBezTo>
                      <a:pt x="744887" y="172939"/>
                      <a:pt x="696920" y="142180"/>
                      <a:pt x="673905" y="92708"/>
                    </a:cubicBezTo>
                    <a:cubicBezTo>
                      <a:pt x="655836" y="53775"/>
                      <a:pt x="617979" y="29469"/>
                      <a:pt x="574959" y="29469"/>
                    </a:cubicBezTo>
                    <a:cubicBezTo>
                      <a:pt x="531939" y="29469"/>
                      <a:pt x="494082" y="53775"/>
                      <a:pt x="476014" y="92708"/>
                    </a:cubicBezTo>
                    <a:cubicBezTo>
                      <a:pt x="452998" y="142180"/>
                      <a:pt x="405031" y="172939"/>
                      <a:pt x="350396" y="172939"/>
                    </a:cubicBezTo>
                    <a:cubicBezTo>
                      <a:pt x="295976" y="172939"/>
                      <a:pt x="247794" y="142180"/>
                      <a:pt x="224778" y="92708"/>
                    </a:cubicBezTo>
                    <a:cubicBezTo>
                      <a:pt x="206710" y="53775"/>
                      <a:pt x="168853" y="29469"/>
                      <a:pt x="125833" y="29469"/>
                    </a:cubicBezTo>
                    <a:cubicBezTo>
                      <a:pt x="82813" y="29469"/>
                      <a:pt x="44956" y="53775"/>
                      <a:pt x="26887" y="92708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268" y="30759"/>
                      <a:pt x="969235" y="0"/>
                      <a:pt x="1023870" y="0"/>
                    </a:cubicBezTo>
                    <a:cubicBezTo>
                      <a:pt x="1078505" y="0"/>
                      <a:pt x="1126472" y="30759"/>
                      <a:pt x="1149488" y="80232"/>
                    </a:cubicBezTo>
                    <a:cubicBezTo>
                      <a:pt x="1167556" y="119165"/>
                      <a:pt x="1205414" y="143471"/>
                      <a:pt x="1248433" y="143471"/>
                    </a:cubicBezTo>
                    <a:cubicBezTo>
                      <a:pt x="1291453" y="143471"/>
                      <a:pt x="1329311" y="119165"/>
                      <a:pt x="1347379" y="80232"/>
                    </a:cubicBezTo>
                    <a:cubicBezTo>
                      <a:pt x="1370394" y="30759"/>
                      <a:pt x="1418361" y="0"/>
                      <a:pt x="1472997" y="0"/>
                    </a:cubicBezTo>
                    <a:cubicBezTo>
                      <a:pt x="1527632" y="0"/>
                      <a:pt x="1575814" y="30759"/>
                      <a:pt x="1598614" y="80232"/>
                    </a:cubicBezTo>
                    <a:lnTo>
                      <a:pt x="1571942" y="92708"/>
                    </a:lnTo>
                    <a:cubicBezTo>
                      <a:pt x="1553874" y="53775"/>
                      <a:pt x="1515801" y="29469"/>
                      <a:pt x="1472997" y="29469"/>
                    </a:cubicBezTo>
                    <a:cubicBezTo>
                      <a:pt x="1429977" y="29469"/>
                      <a:pt x="1392119" y="53775"/>
                      <a:pt x="1374051" y="92708"/>
                    </a:cubicBezTo>
                    <a:cubicBezTo>
                      <a:pt x="1351251" y="142180"/>
                      <a:pt x="1303069" y="172939"/>
                      <a:pt x="1248648" y="172939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F0340A9-BD8A-4ABB-9AC1-7A14DF22EE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1755501"/>
                <a:ext cx="1598829" cy="172724"/>
              </a:xfrm>
              <a:custGeom>
                <a:avLst/>
                <a:gdLst>
                  <a:gd name="connsiteX0" fmla="*/ 1248648 w 1598829"/>
                  <a:gd name="connsiteY0" fmla="*/ 172724 h 172724"/>
                  <a:gd name="connsiteX1" fmla="*/ 1123031 w 1598829"/>
                  <a:gd name="connsiteY1" fmla="*/ 92492 h 172724"/>
                  <a:gd name="connsiteX2" fmla="*/ 1024085 w 1598829"/>
                  <a:gd name="connsiteY2" fmla="*/ 29253 h 172724"/>
                  <a:gd name="connsiteX3" fmla="*/ 925140 w 1598829"/>
                  <a:gd name="connsiteY3" fmla="*/ 92492 h 172724"/>
                  <a:gd name="connsiteX4" fmla="*/ 799522 w 1598829"/>
                  <a:gd name="connsiteY4" fmla="*/ 172724 h 172724"/>
                  <a:gd name="connsiteX5" fmla="*/ 799522 w 1598829"/>
                  <a:gd name="connsiteY5" fmla="*/ 172724 h 172724"/>
                  <a:gd name="connsiteX6" fmla="*/ 673905 w 1598829"/>
                  <a:gd name="connsiteY6" fmla="*/ 92492 h 172724"/>
                  <a:gd name="connsiteX7" fmla="*/ 574959 w 1598829"/>
                  <a:gd name="connsiteY7" fmla="*/ 29253 h 172724"/>
                  <a:gd name="connsiteX8" fmla="*/ 476014 w 1598829"/>
                  <a:gd name="connsiteY8" fmla="*/ 92492 h 172724"/>
                  <a:gd name="connsiteX9" fmla="*/ 350396 w 1598829"/>
                  <a:gd name="connsiteY9" fmla="*/ 172724 h 172724"/>
                  <a:gd name="connsiteX10" fmla="*/ 224778 w 1598829"/>
                  <a:gd name="connsiteY10" fmla="*/ 92492 h 172724"/>
                  <a:gd name="connsiteX11" fmla="*/ 125833 w 1598829"/>
                  <a:gd name="connsiteY11" fmla="*/ 29253 h 172724"/>
                  <a:gd name="connsiteX12" fmla="*/ 26887 w 1598829"/>
                  <a:gd name="connsiteY12" fmla="*/ 92492 h 172724"/>
                  <a:gd name="connsiteX13" fmla="*/ 0 w 1598829"/>
                  <a:gd name="connsiteY13" fmla="*/ 80232 h 172724"/>
                  <a:gd name="connsiteX14" fmla="*/ 125618 w 1598829"/>
                  <a:gd name="connsiteY14" fmla="*/ 0 h 172724"/>
                  <a:gd name="connsiteX15" fmla="*/ 251235 w 1598829"/>
                  <a:gd name="connsiteY15" fmla="*/ 80232 h 172724"/>
                  <a:gd name="connsiteX16" fmla="*/ 350181 w 1598829"/>
                  <a:gd name="connsiteY16" fmla="*/ 143471 h 172724"/>
                  <a:gd name="connsiteX17" fmla="*/ 449126 w 1598829"/>
                  <a:gd name="connsiteY17" fmla="*/ 80232 h 172724"/>
                  <a:gd name="connsiteX18" fmla="*/ 574744 w 1598829"/>
                  <a:gd name="connsiteY18" fmla="*/ 0 h 172724"/>
                  <a:gd name="connsiteX19" fmla="*/ 700362 w 1598829"/>
                  <a:gd name="connsiteY19" fmla="*/ 80232 h 172724"/>
                  <a:gd name="connsiteX20" fmla="*/ 799307 w 1598829"/>
                  <a:gd name="connsiteY20" fmla="*/ 143471 h 172724"/>
                  <a:gd name="connsiteX21" fmla="*/ 799307 w 1598829"/>
                  <a:gd name="connsiteY21" fmla="*/ 143471 h 172724"/>
                  <a:gd name="connsiteX22" fmla="*/ 898253 w 1598829"/>
                  <a:gd name="connsiteY22" fmla="*/ 80232 h 172724"/>
                  <a:gd name="connsiteX23" fmla="*/ 1024085 w 1598829"/>
                  <a:gd name="connsiteY23" fmla="*/ 0 h 172724"/>
                  <a:gd name="connsiteX24" fmla="*/ 1149703 w 1598829"/>
                  <a:gd name="connsiteY24" fmla="*/ 80232 h 172724"/>
                  <a:gd name="connsiteX25" fmla="*/ 1248648 w 1598829"/>
                  <a:gd name="connsiteY25" fmla="*/ 143471 h 172724"/>
                  <a:gd name="connsiteX26" fmla="*/ 1347594 w 1598829"/>
                  <a:gd name="connsiteY26" fmla="*/ 80232 h 172724"/>
                  <a:gd name="connsiteX27" fmla="*/ 1473212 w 1598829"/>
                  <a:gd name="connsiteY27" fmla="*/ 0 h 172724"/>
                  <a:gd name="connsiteX28" fmla="*/ 1598829 w 1598829"/>
                  <a:gd name="connsiteY28" fmla="*/ 80232 h 172724"/>
                  <a:gd name="connsiteX29" fmla="*/ 1572157 w 1598829"/>
                  <a:gd name="connsiteY29" fmla="*/ 92492 h 172724"/>
                  <a:gd name="connsiteX30" fmla="*/ 1473212 w 1598829"/>
                  <a:gd name="connsiteY30" fmla="*/ 29253 h 172724"/>
                  <a:gd name="connsiteX31" fmla="*/ 1374266 w 1598829"/>
                  <a:gd name="connsiteY31" fmla="*/ 92492 h 172724"/>
                  <a:gd name="connsiteX32" fmla="*/ 1248648 w 1598829"/>
                  <a:gd name="connsiteY32" fmla="*/ 172724 h 172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829" h="172724">
                    <a:moveTo>
                      <a:pt x="1248648" y="172724"/>
                    </a:moveTo>
                    <a:cubicBezTo>
                      <a:pt x="1194229" y="172724"/>
                      <a:pt x="1146046" y="141965"/>
                      <a:pt x="1123031" y="92492"/>
                    </a:cubicBezTo>
                    <a:cubicBezTo>
                      <a:pt x="1104962" y="53560"/>
                      <a:pt x="1067105" y="29253"/>
                      <a:pt x="1024085" y="29253"/>
                    </a:cubicBezTo>
                    <a:cubicBezTo>
                      <a:pt x="981066" y="29253"/>
                      <a:pt x="943208" y="53560"/>
                      <a:pt x="925140" y="92492"/>
                    </a:cubicBezTo>
                    <a:cubicBezTo>
                      <a:pt x="902124" y="141965"/>
                      <a:pt x="853942" y="172724"/>
                      <a:pt x="799522" y="172724"/>
                    </a:cubicBezTo>
                    <a:cubicBezTo>
                      <a:pt x="799522" y="172724"/>
                      <a:pt x="799522" y="172724"/>
                      <a:pt x="799522" y="172724"/>
                    </a:cubicBezTo>
                    <a:cubicBezTo>
                      <a:pt x="744887" y="172724"/>
                      <a:pt x="696920" y="141965"/>
                      <a:pt x="673905" y="92492"/>
                    </a:cubicBezTo>
                    <a:cubicBezTo>
                      <a:pt x="655836" y="53560"/>
                      <a:pt x="617979" y="29253"/>
                      <a:pt x="574959" y="29253"/>
                    </a:cubicBezTo>
                    <a:cubicBezTo>
                      <a:pt x="531939" y="29253"/>
                      <a:pt x="494082" y="53560"/>
                      <a:pt x="476014" y="92492"/>
                    </a:cubicBezTo>
                    <a:cubicBezTo>
                      <a:pt x="452998" y="141965"/>
                      <a:pt x="405031" y="172724"/>
                      <a:pt x="350396" y="172724"/>
                    </a:cubicBezTo>
                    <a:cubicBezTo>
                      <a:pt x="295976" y="172724"/>
                      <a:pt x="247794" y="141965"/>
                      <a:pt x="224778" y="92492"/>
                    </a:cubicBezTo>
                    <a:cubicBezTo>
                      <a:pt x="206710" y="53560"/>
                      <a:pt x="168853" y="29253"/>
                      <a:pt x="125833" y="29253"/>
                    </a:cubicBezTo>
                    <a:cubicBezTo>
                      <a:pt x="82813" y="29253"/>
                      <a:pt x="44956" y="53560"/>
                      <a:pt x="26887" y="92492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483" y="30759"/>
                      <a:pt x="969450" y="0"/>
                      <a:pt x="1024085" y="0"/>
                    </a:cubicBezTo>
                    <a:cubicBezTo>
                      <a:pt x="1078720" y="0"/>
                      <a:pt x="1126688" y="30759"/>
                      <a:pt x="1149703" y="80232"/>
                    </a:cubicBezTo>
                    <a:cubicBezTo>
                      <a:pt x="1167771" y="119165"/>
                      <a:pt x="1205629" y="143471"/>
                      <a:pt x="1248648" y="143471"/>
                    </a:cubicBezTo>
                    <a:cubicBezTo>
                      <a:pt x="1291668" y="143471"/>
                      <a:pt x="1329526" y="119165"/>
                      <a:pt x="1347594" y="80232"/>
                    </a:cubicBezTo>
                    <a:cubicBezTo>
                      <a:pt x="1370610" y="30759"/>
                      <a:pt x="1418792" y="0"/>
                      <a:pt x="1473212" y="0"/>
                    </a:cubicBezTo>
                    <a:cubicBezTo>
                      <a:pt x="1527847" y="0"/>
                      <a:pt x="1576029" y="30759"/>
                      <a:pt x="1598829" y="80232"/>
                    </a:cubicBezTo>
                    <a:lnTo>
                      <a:pt x="1572157" y="92492"/>
                    </a:lnTo>
                    <a:cubicBezTo>
                      <a:pt x="1554089" y="53560"/>
                      <a:pt x="1516016" y="29253"/>
                      <a:pt x="1473212" y="29253"/>
                    </a:cubicBezTo>
                    <a:cubicBezTo>
                      <a:pt x="1430192" y="29253"/>
                      <a:pt x="1392335" y="53560"/>
                      <a:pt x="1374266" y="92492"/>
                    </a:cubicBezTo>
                    <a:cubicBezTo>
                      <a:pt x="1351251" y="141965"/>
                      <a:pt x="1303069" y="172724"/>
                      <a:pt x="1248648" y="172724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4" name="Picture 3" descr="saf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765" y="2095859"/>
            <a:ext cx="2666283" cy="266628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3AF83E4-4DE2-499C-9F36-0279E7E4F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15795" y="4452524"/>
            <a:ext cx="1082554" cy="1443428"/>
            <a:chOff x="10154385" y="4452524"/>
            <a:chExt cx="1443404" cy="1443428"/>
          </a:xfrm>
          <a:solidFill>
            <a:schemeClr val="bg1"/>
          </a:solidFill>
        </p:grpSpPr>
        <p:grpSp>
          <p:nvGrpSpPr>
            <p:cNvPr id="24" name="Graphic 4">
              <a:extLst>
                <a:ext uri="{FF2B5EF4-FFF2-40B4-BE49-F238E27FC236}">
                  <a16:creationId xmlns:a16="http://schemas.microsoft.com/office/drawing/2014/main" id="{0B09EB4D-4323-43F4-9970-42885A83A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0154385" y="4452524"/>
              <a:ext cx="1443404" cy="1443428"/>
              <a:chOff x="5734037" y="3067039"/>
              <a:chExt cx="724483" cy="724489"/>
            </a:xfrm>
            <a:grpFill/>
          </p:grpSpPr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BA9C6284-1137-47FE-9471-23CA824947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067039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A00A6D3C-23F9-41D9-B891-14D8E2E98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8F8D96F5-1ED7-4891-8D8B-A24E72DA7C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0E9A3A72-EC37-423D-B309-A6487A86C7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EBE630AB-13C0-44A2-80CA-C07483E934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B7768337-3D65-4FE5-8E1A-D79219E0AF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968E4331-550E-4929-ACE8-D2ED2D6EA3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768D8817-CAEE-45BB-820E-A67C68D480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26284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350A8C31-0139-4ABD-967A-139738E88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2628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855AEE1-1C1C-4832-8B4C-042F59E029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A41C5A32-BD0A-4457-9CF7-97467FA2B7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93C14A20-2E3C-49F8-AF55-C384FEB955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DB167719-0D82-4ABF-9BC8-B073A84741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12628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8 w 14097"/>
                  <a:gd name="connsiteY1" fmla="*/ 14097 h 14097"/>
                  <a:gd name="connsiteX2" fmla="*/ 0 w 14097"/>
                  <a:gd name="connsiteY2" fmla="*/ 7049 h 14097"/>
                  <a:gd name="connsiteX3" fmla="*/ 7048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60582DE-E250-4561-9298-E4FADEB90F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820B635A-6E81-4D8A-98A3-141E57A6FF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8543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3909A0ED-D070-4792-A2EE-CCEB6BA63C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4619A19C-3B55-4085-8668-4589996280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87D16772-2B59-486E-BE47-65D591C088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D6A06B8-1E4A-497F-B977-F78E5D7D00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55BC53AD-5249-4FB1-AB74-3F71AAEB5A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6F8561A-874A-48BB-BCC2-07F002ED4F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BA6B1B8F-9695-447F-BF2F-9010D40A07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24467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454192F9-26C5-4212-BA60-CADA662AFE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244677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BFBDA013-4858-422E-AE7A-614BF71FBA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42BA261C-0C75-431D-9FD5-2C3AA241BE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0F8709D9-2655-4A39-9228-BCFCBF4122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9653F80B-5CF7-45EF-889B-FD0AAF4835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24467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2A1DA86A-7442-4897-88A4-EDD18A01C5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39623279-A4CE-49AC-B5FA-CD224324BE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0382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EB9D8B4D-1BE5-4CD9-A592-D0D3D76911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769A47A3-F5B7-4BF0-B920-21A62F96F7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6E5DCDE9-48A4-41BA-987D-CC72C62B36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0F51F840-3DBF-444E-BC79-718416C51D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2DFD2B64-98D0-4E59-AE1F-693872F36D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CF09CB65-8B7E-426C-A3FE-DD20196FCB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43149294-A5BC-4E62-A167-3CD55E05B3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63074"/>
                <a:ext cx="14192" cy="14097"/>
              </a:xfrm>
              <a:custGeom>
                <a:avLst/>
                <a:gdLst>
                  <a:gd name="connsiteX0" fmla="*/ 14192 w 14192"/>
                  <a:gd name="connsiteY0" fmla="*/ 7048 h 14097"/>
                  <a:gd name="connsiteX1" fmla="*/ 7144 w 14192"/>
                  <a:gd name="connsiteY1" fmla="*/ 14097 h 14097"/>
                  <a:gd name="connsiteX2" fmla="*/ 0 w 14192"/>
                  <a:gd name="connsiteY2" fmla="*/ 7048 h 14097"/>
                  <a:gd name="connsiteX3" fmla="*/ 7049 w 14192"/>
                  <a:gd name="connsiteY3" fmla="*/ 0 h 14097"/>
                  <a:gd name="connsiteX4" fmla="*/ 14192 w 14192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DB99FCDF-C9A0-40F7-ABDE-7247B2238D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0CE59751-EC07-43C1-A5F5-AF5D30EBBE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4573CCF2-67F2-4BD1-A01C-1D064B908F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1C60C662-612D-485A-A50D-E938C6E499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0048F63C-A2BB-4D89-9649-91EC2045C0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63074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8 w 14097"/>
                  <a:gd name="connsiteY1" fmla="*/ 14097 h 14097"/>
                  <a:gd name="connsiteX2" fmla="*/ 0 w 14097"/>
                  <a:gd name="connsiteY2" fmla="*/ 7048 h 14097"/>
                  <a:gd name="connsiteX3" fmla="*/ 7048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1C29F96C-43D4-4F0F-A76D-4CED9C610C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B660107F-776B-455F-AC78-225F21B81DE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2222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EB1DB332-7265-477D-9A04-EDB3799DEA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EBBEFE2D-1654-40D8-A838-45728A1683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90211E2-64DF-4171-811B-B8A0CD87B9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5F7CDCE8-8B48-4859-BDFE-FCB7BC6F58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B770A8C4-614E-4295-A937-718CC61B25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A699ADB6-675C-44B0-B96E-EDD7AC1F96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64875E98-2AA1-4001-90EA-2F3D9E017E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6953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5BEC7219-356F-4141-B57B-8BCD85BF77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564D4AAB-BB2C-4A77-BB45-94EEC66CD7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9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CE9CF29A-81CA-4A03-8B04-55F5668826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52FEFF22-7798-4730-9C0B-EC7EAFCD01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00149276-D167-4D2B-93F1-FD2958302B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E7DC22D5-A39C-4789-A952-D891488772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26281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7BA51EF1-15F0-4193-AB83-F8C8A64D62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3FB75ADB-F020-4C56-91C6-9AB4629855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DBCE5CDF-BBF6-4E67-8CCE-9482D7EB4F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2138BABC-E51C-4F80-972E-CF44385C16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96B0C850-272E-4B08-8779-B872DCAA37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2628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2EEE54AF-B9C2-494D-9E02-2F67FEF7A2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85433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D21349A4-F7C9-492C-A658-EA9F7538B6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D88D1ED8-AC07-4621-9933-E10CE61220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6FD21FCD-1DA9-45C2-9AB5-548EE0E6E6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C8BDD8CA-1442-470F-A5D3-FC8A87A103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3B8DF094-690E-4C13-8284-7A7C97441A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85432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FE0B926C-A114-444D-BA51-FECE28B03C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244676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00BDE6CC-5F54-4752-ACC4-E3BCF2BEEA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6E28F857-CCD8-4222-84C0-A0B415E7BD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CD2687E0-0214-44E6-8BB1-34F6B7BA89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7F1236AA-FC17-487E-83B1-D71BCB2A87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623384AA-72EF-4BCF-9137-1944405836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24467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1BD81D1B-2270-4FBE-B437-F0DBB8DDFF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6411E268-F8CA-4C78-82ED-DDCF28B0BE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D48F8732-5205-4843-A2EB-3E0EB18F9F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DC5966DA-8E1A-43FF-A1A4-C6879B4564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E3BEFD3E-662F-4B38-859E-093A14241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06C52F63-F17B-4356-A3AE-9707D93D29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85706A28-0822-4064-AD3E-2A1F4E1C9E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348A813F-1672-44DB-A207-F3494E7C28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6FC8AEBA-4BD5-4BB0-B004-A8B06B6A41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71ED8D8F-0325-426C-9257-1A5048211F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0FF054DF-85C2-466A-9D64-EB6D95AA82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2D01FA60-E77D-41EE-8228-CFB979E3D5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63074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AC8D6F02-E0C8-4EF5-9D41-E75C16C16E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BD111AAF-4EE4-4A89-84D2-4201F035D7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E8F4C133-3F54-4715-A7D6-4261B9A998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0BAA2E6B-E393-45EA-8AE6-A775AA69CC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7DB4F953-9FE8-4B8D-A62B-CB20A7037A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9D918AF2-85FB-436F-99DB-622B076646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4222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1F078C58-0893-4D64-B685-BCB70CAC62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81374"/>
                <a:ext cx="14192" cy="14096"/>
              </a:xfrm>
              <a:custGeom>
                <a:avLst/>
                <a:gdLst>
                  <a:gd name="connsiteX0" fmla="*/ 14192 w 14192"/>
                  <a:gd name="connsiteY0" fmla="*/ 7049 h 14096"/>
                  <a:gd name="connsiteX1" fmla="*/ 7144 w 14192"/>
                  <a:gd name="connsiteY1" fmla="*/ 14097 h 14096"/>
                  <a:gd name="connsiteX2" fmla="*/ 0 w 14192"/>
                  <a:gd name="connsiteY2" fmla="*/ 7049 h 14096"/>
                  <a:gd name="connsiteX3" fmla="*/ 7049 w 14192"/>
                  <a:gd name="connsiteY3" fmla="*/ 0 h 14096"/>
                  <a:gd name="connsiteX4" fmla="*/ 14192 w 14192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1049"/>
                      <a:pt x="0" y="7049"/>
                    </a:cubicBezTo>
                    <a:cubicBezTo>
                      <a:pt x="0" y="3048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AEDA3784-7618-477C-A8B0-36FA393D64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0AC49727-CA00-439E-82D4-B446B78965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6B67B441-65C8-4A53-968B-C56CB40867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94CEDDB5-CC85-4A9E-A73C-85D7B714FA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80BF7883-770D-4CA2-BE01-C5F4B102B9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7DF07BC6-9560-430C-86FA-AFA6F7DF09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9B085920-7744-44C8-AF91-D2F16C997D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4062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22308C0A-08FC-4AAA-87B2-1E57033E4A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AB727BDA-993C-4BB5-8CED-8D50C55F7A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1BB192D1-56DC-4342-911C-7D80A9084D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337ADC5A-E225-4E91-B940-2DD15330E7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0D170CF5-349D-4588-8AD3-373D47A4EC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297A6982-5B80-4376-A9D2-C11E9B0843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0B14F779-546D-4011-8459-2E8E34C505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9977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35AE6943-22C6-405D-A071-F8EC29DAB0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2464DBFD-1DA1-456F-8427-CF66CD4C8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C9CA1114-00C4-448B-BF9A-9D70C709B0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2101A885-A4A8-4AFE-9905-E510D58C84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661E165D-4826-43AD-AD75-1C965A71A0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C1F2231A-5945-44AF-95E4-6D14529C8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1998F14A-698C-4220-92B8-2EC10C3561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7" y="365901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496E0BBF-D595-4DAE-91C6-4EB179C693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2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E31F1BC0-CB0A-4386-BE5E-7972AFB050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2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B1575BDE-4CFA-4FAD-9F64-692A6DBFF5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9D32D2E3-5D5B-4751-A477-A26860AC17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92009233-25F1-4029-B170-318CBBA00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CCBFA5E5-8384-4D58-BD73-BA36E23E8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3ACBBAC3-185E-4C28-81AB-C9BE2A88DE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9" y="371816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225AF996-F3FB-4AF2-B954-BDF79069E7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E10B0127-17D3-4B62-8708-9558A79455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4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A36A9D1B-B750-446F-99FF-E3280E32AD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C078DB92-DE53-4BEC-BBD4-B5966EAA16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7334AD7D-F850-4E92-89F9-49EE6E3AA7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14D983A3-96A9-4BB8-90D5-93B0E625F8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5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43A1FFE3-BB5F-4455-B23F-DA56AE791E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40" y="377741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C34E69E0-4115-4CAA-86FB-1D5A8830D9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5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E5707C7C-BEB2-4920-9D44-8AF218FFBF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6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D95D2E5E-6D1E-43FC-A231-E28A08296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83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DB511D52-FE0D-4F8D-AC2F-6806904C67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35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E4D31CC7-D38B-4566-A6F9-5CB84EEAAD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82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48116577-FA2A-434D-83D4-213A1497D2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31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02288414-AA9B-4065-A506-AE5ED2ABC5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481374"/>
                <a:ext cx="14097" cy="14096"/>
              </a:xfrm>
              <a:custGeom>
                <a:avLst/>
                <a:gdLst>
                  <a:gd name="connsiteX0" fmla="*/ 14097 w 14097"/>
                  <a:gd name="connsiteY0" fmla="*/ 7049 h 14096"/>
                  <a:gd name="connsiteX1" fmla="*/ 7049 w 14097"/>
                  <a:gd name="connsiteY1" fmla="*/ 14097 h 14096"/>
                  <a:gd name="connsiteX2" fmla="*/ 0 w 14097"/>
                  <a:gd name="connsiteY2" fmla="*/ 7049 h 14096"/>
                  <a:gd name="connsiteX3" fmla="*/ 7049 w 14097"/>
                  <a:gd name="connsiteY3" fmla="*/ 0 h 14096"/>
                  <a:gd name="connsiteX4" fmla="*/ 14097 w 14097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92EAF5E5-70A0-4FE6-B906-6BCF9C49F7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3DA12971-2CD2-4DE8-8B05-8B11B5614B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9 w 14096"/>
                  <a:gd name="connsiteY1" fmla="*/ 14097 h 14096"/>
                  <a:gd name="connsiteX2" fmla="*/ 0 w 14096"/>
                  <a:gd name="connsiteY2" fmla="*/ 7049 h 14096"/>
                  <a:gd name="connsiteX3" fmla="*/ 7049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B9486073-CABC-45A3-B442-5959E5CE6D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3EEB7953-85A2-4391-931C-CE88AC0532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1BF2EBC9-4A08-4A35-8C75-15E51BA0AB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48137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1686BEF1-7F1A-40F6-BC3F-24221ACECC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40622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5D2D2281-DA3F-41A6-B56E-2EE507826A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4062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B1EBA419-056B-478C-A25C-B349F4DDD9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406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3DE38383-61B3-4E4E-B781-1C7DA04D65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4062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F62AD048-154B-4830-A46F-263BA35AA7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4063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636A730F-15EE-440C-84B5-0541AE9546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40631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31AF286F-6D0E-447F-B4D1-24729E0D62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99781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36F64061-98E4-477D-BABF-CC6BA8D676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1C601616-D38B-4ED2-BD55-F5AEA36AB0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E0593B16-48EE-41A8-B4AF-E03A74CBB8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26B2406B-8A3A-4381-8D69-1178F16C4D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9978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DF1F792D-BA16-4D8F-99C3-E5E6959A51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9978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AA77D5AF-6FFE-4577-BC40-BA19023071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659026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08F16A01-2EE8-4E4F-83CD-2000577D1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18ACB7FF-8D64-44A2-8571-7DB441D97E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E15E0D81-20B6-4D4C-9B7C-4D5A01B6AA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8F687395-0ADA-4504-B6D0-D55493AB66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94D99C3F-4701-403D-A69E-EE345B0E41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0C6D9CF1-A535-4742-B2CF-B61ADC55ED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718177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E9EB265F-CF4E-4485-88F1-AE3CE1BE37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9B354D37-6517-4AF4-8195-9A7B43D20C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2A3087FA-3C5B-4898-9FE2-633DAA0B74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C8D7AB32-147E-4110-ABBE-7F1FB68942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71817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542ED17E-A6FC-4BC6-B7FE-EF9BC5B151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71817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4610CFBC-B173-4CBE-BBD7-7E859FCAB0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2" y="3777419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7578019C-8AAF-4A81-84C4-155EB43FAF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2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46936191-0661-4BD8-9A61-D00FAC97DF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8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F7BC1D8F-F88B-4A19-B640-8DCC739927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4" y="3777383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47D77817-943A-4D8A-82EE-C309FC9FF0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87" y="377742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BF86E220-D031-40B7-B3A2-0C723E3A91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24" y="37774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" name="Graphic 4">
              <a:extLst>
                <a:ext uri="{FF2B5EF4-FFF2-40B4-BE49-F238E27FC236}">
                  <a16:creationId xmlns:a16="http://schemas.microsoft.com/office/drawing/2014/main" id="{226E1D80-1BFB-4A13-8F3C-94D54398C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0154385" y="4452524"/>
              <a:ext cx="1443404" cy="1443428"/>
              <a:chOff x="5734037" y="3067039"/>
              <a:chExt cx="724483" cy="724489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DCC1C21-CB11-4506-90E4-37DCD97AFC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067039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8177170-8FD3-4752-B1DB-0186ADF9B1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CAA5FB4-9073-4612-99F5-95E1C6D067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E021324-18DD-4114-8992-9652707C16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ECBC33B-D8EB-4804-9EA3-57C07B57C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03927C7-0E45-4B61-844A-4A626FDF6A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C6AF6E8-E748-47F7-B35C-567D5FBA6C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EC671E5-B299-470C-9C7A-A50106E51B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26284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410EBDF-623D-41EF-82A4-9FB938A7B6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2628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6F866F8-B429-471B-9C2B-051BDCBAFE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83B4FBD-06C8-4D5D-B0D9-755E4CD1A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E3FD149-0B2F-4DA0-9721-59B9FEE8E0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D26DB48-036E-4616-BA8B-C606A7B58B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12628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8 w 14097"/>
                  <a:gd name="connsiteY1" fmla="*/ 14097 h 14097"/>
                  <a:gd name="connsiteX2" fmla="*/ 0 w 14097"/>
                  <a:gd name="connsiteY2" fmla="*/ 7049 h 14097"/>
                  <a:gd name="connsiteX3" fmla="*/ 7048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D6F6275-06AB-4316-B8C4-927E53487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E8CABF3-9C76-46A0-8DE9-F055C94A93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8543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1A12ED9-6299-4ABD-9827-DD52FE22B2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0ADA37A-E396-4F92-AB19-D6994E0DD5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A96001A-BD0F-4CF9-A22B-545ED4F863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D9ACB13-4C6C-4347-9F65-1309B33A17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F17BE4A-72F8-4529-8558-E62103AEA7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06708C3-D03F-4605-8C6F-AE8EDA0838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520ADFA-68AE-4CE4-913A-F070A2817D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24467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C6C63AD-C87A-403E-ADB5-4EDD034438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244677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370EAC6-89F0-4826-90D1-E55C334479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FB61DD4-AB7B-417A-AE96-B1D9CBAC10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4AD18D2-11BA-4192-9845-206C033F3E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5892E2D-483A-4C0A-87C7-6FFA2EB5E2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24467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4037ACD-005D-4907-942F-D565AF6C83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A8FD84E-39BE-456B-84C5-E03698AAC9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0382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2FC47C2-6EF5-4D17-8703-527F28609C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D29BC8A-00E1-481E-8BA4-1AA7F4AA12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AF6ABE5-726A-495B-A832-3851CB9115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8E250A7-0600-440B-BEBC-61B2D4D7B1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C36BEB1-881D-4496-AD7F-1CC4B46FA5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71DFE25-AF37-409C-B032-5F47D7150F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9AF97A7-FC44-49BF-ABD1-59DB48B89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63074"/>
                <a:ext cx="14192" cy="14097"/>
              </a:xfrm>
              <a:custGeom>
                <a:avLst/>
                <a:gdLst>
                  <a:gd name="connsiteX0" fmla="*/ 14192 w 14192"/>
                  <a:gd name="connsiteY0" fmla="*/ 7048 h 14097"/>
                  <a:gd name="connsiteX1" fmla="*/ 7144 w 14192"/>
                  <a:gd name="connsiteY1" fmla="*/ 14097 h 14097"/>
                  <a:gd name="connsiteX2" fmla="*/ 0 w 14192"/>
                  <a:gd name="connsiteY2" fmla="*/ 7048 h 14097"/>
                  <a:gd name="connsiteX3" fmla="*/ 7049 w 14192"/>
                  <a:gd name="connsiteY3" fmla="*/ 0 h 14097"/>
                  <a:gd name="connsiteX4" fmla="*/ 14192 w 14192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3939D792-9C64-48CF-8607-C7873A563A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F69E48F-45D8-4A8A-A101-5DF775A539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E47C3F3-8AC5-414F-8E20-25DA306C5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09CB222-24C1-414A-B56E-EA3617D05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FC26844-A93E-4C55-8619-F58615B4A2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63074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8 w 14097"/>
                  <a:gd name="connsiteY1" fmla="*/ 14097 h 14097"/>
                  <a:gd name="connsiteX2" fmla="*/ 0 w 14097"/>
                  <a:gd name="connsiteY2" fmla="*/ 7048 h 14097"/>
                  <a:gd name="connsiteX3" fmla="*/ 7048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EA8BA8A-4848-4084-A841-501CECF285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4BC148C-3116-4C75-89DF-2BF3484297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2222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1F3F7CB-7B69-49A3-A09E-D206488312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58072F8C-2347-472F-9D9A-F5511BA401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22C76E0-8D4F-4788-9856-B1AB15B209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3A9EC23-E263-4098-AC45-E628E1A297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B72211D0-3733-443C-999F-6CE736381C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EC069AD-6364-4585-A8F1-931648A1BF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9361719-49F1-40E3-9ABA-2FE9D78364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6953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737F2D47-03EF-4AE6-ABB9-36506DF5A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554F257-3BD2-493C-A5F1-FCC2C64C35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9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4D297D55-4523-4CE1-9A0F-3EA6B27F79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605D1D96-783B-407F-BF8C-B0773589EB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5D03B3C-A55A-4738-A6FF-8F2DA5B99E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41CE56E-C4C8-427A-9E82-C1EEF78E84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26281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2359086-D108-47DE-B6EA-0BEE1835D7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FA49818-F2EA-427C-B93C-15E320DA1B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435C1E1-0D80-4B30-8CAC-C6EDE1DE7B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0FCB137-01B0-4770-AFC3-003DF7897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D03298B-8D34-487C-9DF0-DB9AC83071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2628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4698B28F-FFEF-44BA-B657-E59F80990F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85433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00A4B40-BCFB-46E4-AE4F-FCC5C65091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14CE6AE-7FAB-4A5D-8EA2-861CAF598A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FF0F3D4A-D39F-48EE-934D-C73834DC5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9B630BB-5848-4C72-9F5A-FC8EBE7A6B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F662A334-5814-480B-861F-17661B60F7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85432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DC0FC730-550F-42A2-AE79-EEA30B11C7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244676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3054F4A-43DC-46A1-89D0-87DA8F3157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5F66EF36-2C9F-49B2-B972-1BA82C8F36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47955EF8-6501-4579-B85F-DE5C0815FF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E0BA4174-EBEB-40DA-8B1D-6A7851E38C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0512C7C-98D6-45AD-8CA4-1BEB01262D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24467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16CB557-0CE9-4015-A920-C6766A0664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EA7B3B4-3BF2-4B69-B300-5D86CCB0A0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D887DF00-5D34-4A8B-9A84-C40D336238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EADE921C-83B0-4521-916F-E7EC5CFDAD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CEDA6FA-EB55-47AE-A005-BF546085C1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9DAC0C40-EF50-4632-B781-ACDAE95AF3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82AAB43-E3D9-4272-8809-5F70B30206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8C7D300-E0BD-4C12-92B1-0801266F02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CCA3ED35-2344-4402-B61B-3932E69457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949146BF-06FF-41BB-BDD3-B80BABB3AA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393A6A5F-F75B-4BBC-AADC-A84DA758EE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7B21059-EA9B-4329-968B-81F7966D27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63074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FF9C99F-41B4-4789-934B-8BF03EA94E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C180277F-7E18-4896-AE91-960B379D2C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95FE437-DA37-44C9-B975-96C6DD9DE0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A2A5369E-5DB7-4854-BBEC-D043F3A5F2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6B0D6D9-913A-4804-83B5-5A9858F570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29B4FACF-EF13-4EFA-86D3-D5B2B6703A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4222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7BD767A9-D2A3-4942-B654-34DDDFD60B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81374"/>
                <a:ext cx="14192" cy="14096"/>
              </a:xfrm>
              <a:custGeom>
                <a:avLst/>
                <a:gdLst>
                  <a:gd name="connsiteX0" fmla="*/ 14192 w 14192"/>
                  <a:gd name="connsiteY0" fmla="*/ 7049 h 14096"/>
                  <a:gd name="connsiteX1" fmla="*/ 7144 w 14192"/>
                  <a:gd name="connsiteY1" fmla="*/ 14097 h 14096"/>
                  <a:gd name="connsiteX2" fmla="*/ 0 w 14192"/>
                  <a:gd name="connsiteY2" fmla="*/ 7049 h 14096"/>
                  <a:gd name="connsiteX3" fmla="*/ 7049 w 14192"/>
                  <a:gd name="connsiteY3" fmla="*/ 0 h 14096"/>
                  <a:gd name="connsiteX4" fmla="*/ 14192 w 14192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1049"/>
                      <a:pt x="0" y="7049"/>
                    </a:cubicBezTo>
                    <a:cubicBezTo>
                      <a:pt x="0" y="3048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0C97F02F-13B9-4D7E-B916-BC8713CC0D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99C0654B-0803-40FA-BF28-D8EA65F58C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D44F31B6-3657-4241-A94E-EEDBFF0C98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557624B-3CCB-43DA-998B-B1EC599C75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5B0CCD4-215D-456D-808C-F96ABB74D3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E4E038E-23E6-43BE-9A3B-523A28DF73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686F1FD-4135-414B-8575-ED97CC8DBF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4062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36FBC8D5-B3FE-4E26-8B4F-5D5668A8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33A60C97-778A-4251-A66B-49769F0C20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0CC04E3B-2AC3-4A7B-A425-DDABEA8AF3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CEF7D0E1-459C-4A15-9F05-545F6430B6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D5797445-BFB3-4EB2-8B44-4BF2C9E915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E27FB1FC-477D-45B3-82B0-0F49364698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94CF442-4FF2-41B3-8870-097DBAF46C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9977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24927C8-A42E-4B8D-84A4-50A58968BC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379CB96-0D3A-4582-8650-A909955BA3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531F84F2-CE93-4841-9AA6-BC9E355796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D1BED9D2-07EF-452E-AFA1-9A1E80AE24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2C75A1A5-0A11-42EA-AF4E-FF52721258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4275A1C7-FA96-4BBB-A7EF-A7ED02814E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8CA8B3B4-73BE-41D5-900B-42FBF6AA72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7" y="365901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0264B0D-E150-4641-BBB1-58080670EE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2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BCC2D199-EF36-4077-A50C-D9FC99331B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2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6DCCA13-7F75-46F9-97B3-A9DA4C2173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56C76EEB-75A4-418F-9FE0-CC513BC3C2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1E952CEF-EC1B-4714-8900-D2DFAEF30F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2B899198-ADCC-4613-957B-7A40B17B15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5581AF7F-95DB-4163-B608-C04A61FB92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9" y="371816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5616F834-835A-42B4-B51B-5AD285E283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EF598AFA-5F8F-4191-8881-1DE91BB2B0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4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623A080-F2C6-4664-B99C-99A9C287B4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330E7091-D82F-490A-8F32-DE8745212E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B340B39-E421-434F-AF1A-DAD7E7802D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6C2ED568-9809-4A18-A06A-87018A987E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5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A6C26F4B-6369-4557-B6D4-A1B448B127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40" y="377741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42CEA830-FB77-4EA5-9BAB-64B6F500F3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5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E5A9B88C-3ADF-40D8-9E9B-42439F8520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6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CC9DEE2F-0410-4B1A-BED8-D1371CE8B4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83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A66E75A-959E-436D-B1F1-DBD1E460E1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35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B35526DB-3749-43FA-84BA-E73EE1D1DB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82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6503C90B-19EF-4925-A08A-AE40956A26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31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B98692DC-F401-45BC-ABC7-421F3391C3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481374"/>
                <a:ext cx="14097" cy="14096"/>
              </a:xfrm>
              <a:custGeom>
                <a:avLst/>
                <a:gdLst>
                  <a:gd name="connsiteX0" fmla="*/ 14097 w 14097"/>
                  <a:gd name="connsiteY0" fmla="*/ 7049 h 14096"/>
                  <a:gd name="connsiteX1" fmla="*/ 7049 w 14097"/>
                  <a:gd name="connsiteY1" fmla="*/ 14097 h 14096"/>
                  <a:gd name="connsiteX2" fmla="*/ 0 w 14097"/>
                  <a:gd name="connsiteY2" fmla="*/ 7049 h 14096"/>
                  <a:gd name="connsiteX3" fmla="*/ 7049 w 14097"/>
                  <a:gd name="connsiteY3" fmla="*/ 0 h 14096"/>
                  <a:gd name="connsiteX4" fmla="*/ 14097 w 14097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8629B1A4-7BFC-4F45-9FAD-BB035C4E47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A2F92592-AB8B-4732-BEE7-3E2B830EA3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9 w 14096"/>
                  <a:gd name="connsiteY1" fmla="*/ 14097 h 14096"/>
                  <a:gd name="connsiteX2" fmla="*/ 0 w 14096"/>
                  <a:gd name="connsiteY2" fmla="*/ 7049 h 14096"/>
                  <a:gd name="connsiteX3" fmla="*/ 7049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9C3644DC-02D1-43FF-8ED1-0ECBBA4B30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4DC12AE3-E70C-4CD8-9A74-7567F99C46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E0DDE12-8B48-4D21-8863-06298ED8B8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48137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C611F1DE-AF40-48FC-8A1E-0A175D439E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40622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34C2CAED-22FC-4450-8BBC-7811F7DF9B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4062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F89E6B45-A41C-4735-A7F5-E4EFD5DCFD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406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44BFE35C-5487-42E8-AC30-01FC1E4F51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4062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3575E1A5-C3CB-4081-A394-36172B7DB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4063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C9C6DF24-803A-44A1-B29A-B90297D393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40631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22A7B096-566C-4312-AF19-D9A3B6BC0E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99781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B429767-12DD-4020-BC3E-9944CF36F6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FF510776-417B-4B74-9082-ED3915450A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FEF51D3D-E951-49CE-BCE4-D444BEF6B2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B27BA73E-E784-4961-884D-F507DDE38A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9978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2849019E-0178-4A1C-A5D8-DC3DFC572B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9978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0B49676D-9D41-4B2D-8FF9-69AC31CFD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659026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6BDFE3E8-9647-4400-B019-8EDD4E688B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EDD57B95-ED61-4561-9ADF-38126BADCE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3744F230-BFBA-41B0-9FE2-481D1EAFFF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C32022D3-12E0-4BC1-8085-D6CBF3CDD7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D1AED37F-874A-4B21-A522-FEBCB38F4C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5BB466E2-3497-4A3B-8777-FAA0AAEE2B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718177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A924D178-36E4-4E29-86E8-7716F3B4A7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D0DF84E5-BB3D-4120-8FD3-98ECDA31BB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E5B29635-10AC-481E-A2DE-80E9DE6128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AAB430CA-3259-463F-85F9-B6E180323A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71817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8EF18909-FC9F-4845-B1DC-027E82B21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71817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EFCE2389-D574-49C1-89EB-D8C7308883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2" y="3777419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D44B35A5-5216-45FC-8F0F-D80E383B42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2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9470F10A-F708-41AA-A910-5C288B3556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8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CD73E13B-910B-40D2-B53F-6614C098BA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4" y="3777383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8267FC95-0200-40B3-B043-D33BEA60D0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87" y="377742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9F14022C-37CD-4CDD-ACD1-86161EF001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24" y="37774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E29DF22B-3278-E7F2-6D1D-FF9F43696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155" y="2051557"/>
            <a:ext cx="3774349" cy="270613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war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784" y="3350368"/>
            <a:ext cx="2726006" cy="272600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5F06D37-9421-D337-6842-95EA38FBA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645" y="3912797"/>
            <a:ext cx="2160492" cy="21530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34CC3FF-7AA4-46F4-8B24-2F9383D86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9133" y="805742"/>
            <a:ext cx="2735827" cy="3193211"/>
            <a:chOff x="1674895" y="1345036"/>
            <a:chExt cx="5428610" cy="421093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5E42E8-8B96-4FF0-9DCC-7E2084C0F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FEA8A4-ED0E-429C-884B-1599153B8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AEBFCD5-5356-4326-8D39-8235A46CD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486" y="685805"/>
            <a:ext cx="2718710" cy="319321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438" y="859808"/>
            <a:ext cx="2657397" cy="2878986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První pomoc ⚠️</a:t>
            </a:r>
          </a:p>
        </p:txBody>
      </p: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5F2AA49C-5AC0-41C7-BFAF-74B8D8293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16806" y="2335801"/>
            <a:ext cx="637026" cy="849366"/>
            <a:chOff x="5829300" y="3162300"/>
            <a:chExt cx="532256" cy="532257"/>
          </a:xfrm>
          <a:solidFill>
            <a:srgbClr val="FFFFFF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8A750A0-64B5-41B2-B525-A914EB40B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216C77-85C1-4BDC-87A8-7E75933205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71AED48-754E-41AC-9ECC-DB2597644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8005417-D297-404F-82A5-8C4393E85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7F942D6-2D0C-4894-81F0-6F81714BA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FAD802E-9670-4B80-876B-3FF64D29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38AF437-0BFB-40E4-ADA0-5749919AA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8BC9C3D-CBBE-4D29-9DAC-98B3CAF397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7016629-22ED-494E-9205-594895DA9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FF3CC1E-0ED4-4599-9B4E-F057769B96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65A4B3A-F9A7-4FA6-A7F3-EA08E0BA1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83B6A14-A56D-4B95-8395-89CF53A09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9F0868B-B193-43B6-BB1E-1FF72993E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aphic 4">
            <a:extLst>
              <a:ext uri="{FF2B5EF4-FFF2-40B4-BE49-F238E27FC236}">
                <a16:creationId xmlns:a16="http://schemas.microsoft.com/office/drawing/2014/main" id="{BB32367D-C4F2-49D5-A586-298C7CA82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16806" y="2335801"/>
            <a:ext cx="637026" cy="849366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1FF7EE7-ACA2-4BFF-BA75-7FAE93FBB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647462E-B5E8-4F02-A1E4-BD0380A224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12CE109-6153-414A-B2D6-C4F9C6FA2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AF530F5-D68D-4BC8-8984-F1A8B5DEB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EB69747-F9DD-4B80-B488-D5565D0BC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3AFB787-B8A4-4269-9DA9-FF4A660303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E682D93-25A6-4D91-9A81-3F247BBEE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D5F48B5-53B4-4DA8-B929-6AFF50658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CA195A3-2A74-4D13-A1B8-24765E26B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8F1918-C39D-4713-AB21-685A94435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3592273-DEE6-42E1-B824-11D5443323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2D6F82B-B619-4D8B-85AE-0E57103BA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246C574-90D4-412B-9444-203F7C83C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952" y="685805"/>
            <a:ext cx="3731078" cy="553401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Vypnout proud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Volat 112 / 155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Nedotýkat se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Přivolat dospělého</a:t>
            </a:r>
          </a:p>
        </p:txBody>
      </p:sp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98F79A4-A6C7-4101-B1E9-27E05CB7C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674189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189" y="633046"/>
            <a:ext cx="3347717" cy="131499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>
                <a:solidFill>
                  <a:schemeClr val="bg1"/>
                </a:solidFill>
              </a:rPr>
              <a:t>Co nikdy nedělat ❌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2656"/>
            <a:ext cx="1396390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2391"/>
            <a:ext cx="1396390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4189" y="2125737"/>
            <a:ext cx="3347717" cy="40444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Sahat na dráty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Hrát si se zásuvkou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Používat mokré ruce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Riskovat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8019B-3985-409B-9B87-494B974EE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674189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E5C5460-229E-46C8-A712-CC3179854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9564" y="3564607"/>
            <a:ext cx="2574436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85A4DB3-61AA-49A1-85A9-B3397CD51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9564" y="3564607"/>
            <a:ext cx="2574436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warning.png"/>
          <p:cNvPicPr>
            <a:picLocks noChangeAspect="1"/>
          </p:cNvPicPr>
          <p:nvPr/>
        </p:nvPicPr>
        <p:blipFill>
          <a:blip r:embed="rId2"/>
          <a:srcRect l="13784" r="11217" b="1"/>
          <a:stretch>
            <a:fillRect/>
          </a:stretch>
        </p:blipFill>
        <p:spPr>
          <a:xfrm>
            <a:off x="5265360" y="871280"/>
            <a:ext cx="3311803" cy="4415738"/>
          </a:xfrm>
          <a:custGeom>
            <a:avLst/>
            <a:gdLst/>
            <a:ahLst/>
            <a:cxnLst/>
            <a:rect l="l" t="t" r="r" b="b"/>
            <a:pathLst>
              <a:path w="2452978" h="2452978">
                <a:moveTo>
                  <a:pt x="1226489" y="0"/>
                </a:moveTo>
                <a:cubicBezTo>
                  <a:pt x="1903860" y="0"/>
                  <a:pt x="2452978" y="549118"/>
                  <a:pt x="2452978" y="1226489"/>
                </a:cubicBezTo>
                <a:cubicBezTo>
                  <a:pt x="2452978" y="1903860"/>
                  <a:pt x="1903860" y="2452978"/>
                  <a:pt x="1226489" y="2452978"/>
                </a:cubicBezTo>
                <a:cubicBezTo>
                  <a:pt x="549118" y="2452978"/>
                  <a:pt x="0" y="1903860"/>
                  <a:pt x="0" y="1226489"/>
                </a:cubicBezTo>
                <a:cubicBezTo>
                  <a:pt x="0" y="549118"/>
                  <a:pt x="549118" y="0"/>
                  <a:pt x="1226489" y="0"/>
                </a:cubicBezTo>
                <a:close/>
              </a:path>
            </a:pathLst>
          </a:custGeom>
        </p:spPr>
      </p:pic>
      <p:grpSp>
        <p:nvGrpSpPr>
          <p:cNvPr id="23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21453" y="5987064"/>
            <a:ext cx="790849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B099FE1F-D2E1-DE27-DC3A-9E73F9A9D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360" y="871280"/>
            <a:ext cx="3416300" cy="4415738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180" y="402336"/>
            <a:ext cx="3912879" cy="1169137"/>
          </a:xfrm>
        </p:spPr>
        <p:txBody>
          <a:bodyPr anchor="b"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Hlavní pravidla</a:t>
            </a:r>
          </a:p>
        </p:txBody>
      </p:sp>
      <p:grpSp>
        <p:nvGrpSpPr>
          <p:cNvPr id="11" name="Graphic 38">
            <a:extLst>
              <a:ext uri="{FF2B5EF4-FFF2-40B4-BE49-F238E27FC236}">
                <a16:creationId xmlns:a16="http://schemas.microsoft.com/office/drawing/2014/main" id="{7F54B1E7-DA9D-4422-98EA-A4C079A0C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92001" y="82453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3681A6B-8745-4B5F-9106-8375152B5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28FA7BA-0A88-455D-9C83-95E77FCE2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179" y="1751727"/>
            <a:ext cx="3912880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Přemýšlej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Buď opatrný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Dodržuj pravidla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Chraň sebe i ostatní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F785A8F-002E-4E7C-A4EE-0423F2448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74533" y="3802078"/>
            <a:ext cx="273766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552F9A4-B078-4FA2-A29A-E70F6045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74533" y="3802078"/>
            <a:ext cx="273766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safe.png"/>
          <p:cNvPicPr>
            <a:picLocks noChangeAspect="1"/>
          </p:cNvPicPr>
          <p:nvPr/>
        </p:nvPicPr>
        <p:blipFill>
          <a:blip r:embed="rId2"/>
          <a:srcRect l="14500" r="10502" b="2"/>
          <a:stretch>
            <a:fillRect/>
          </a:stretch>
        </p:blipFill>
        <p:spPr>
          <a:xfrm>
            <a:off x="5679746" y="1820333"/>
            <a:ext cx="2413000" cy="3217333"/>
          </a:xfrm>
          <a:prstGeom prst="rect">
            <a:avLst/>
          </a:prstGeom>
        </p:spPr>
      </p:pic>
      <p:grpSp>
        <p:nvGrpSpPr>
          <p:cNvPr id="19" name="Graphic 4">
            <a:extLst>
              <a:ext uri="{FF2B5EF4-FFF2-40B4-BE49-F238E27FC236}">
                <a16:creationId xmlns:a16="http://schemas.microsoft.com/office/drawing/2014/main" id="{E7EEFC47-5A1A-4BC0-9CCE-8E2F1C883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01790" y="4898353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69E79C8-38A5-45F9-945F-935B05661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23F4A9-D368-45FC-BE17-5AE7B3D2BC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0E359B9-2553-4BF7-9253-DD7C6C725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F9101C1-DB2F-4A51-BFCF-E56AA9D7B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6A0E25F-E8AC-43C3-92E1-630040C0E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FEFC1B0-3611-4239-A35C-0A72C1AA44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BC7390E-9D9D-4C6A-B8B7-168D94FAF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8A0E0EA-1232-409E-BEAC-059E2E098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30765A6-867B-4402-BC11-C0D43452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F6BB45C-BD66-4CD7-A522-A10F8B077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116CBF8-8641-4F3A-8D12-6EAF96CF3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8FC9AA3-7B63-4082-885D-8FCEE9798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48DC3B5-F54E-4473-A0BB-948DEF2ECE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42D56564-CA44-9653-C42F-7D96B9C965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68" r="24184"/>
          <a:stretch/>
        </p:blipFill>
        <p:spPr>
          <a:xfrm>
            <a:off x="5805773" y="1936432"/>
            <a:ext cx="2208298" cy="3025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86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48721"/>
            <a:ext cx="3530753" cy="12256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>
                <a:solidFill>
                  <a:schemeClr val="bg1"/>
                </a:solidFill>
              </a:rPr>
              <a:t>Elektřina – dobrý sluha, špatný pán ⚡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3904" y="1749756"/>
            <a:ext cx="35387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326" y="1909192"/>
            <a:ext cx="3439885" cy="3647710"/>
          </a:xfrm>
        </p:spPr>
        <p:txBody>
          <a:bodyPr>
            <a:noAutofit/>
          </a:bodyPr>
          <a:lstStyle/>
          <a:p>
            <a:r>
              <a:rPr lang="cs-CZ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Pomáhá nám každý den</a:t>
            </a:r>
          </a:p>
          <a:p>
            <a:r>
              <a:rPr lang="cs-CZ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Usnadňuje život</a:t>
            </a:r>
          </a:p>
          <a:p>
            <a:r>
              <a:rPr lang="cs-CZ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Může být nebezpečná</a:t>
            </a:r>
          </a:p>
          <a:p>
            <a:r>
              <a:rPr lang="cs-CZ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Musíme ji respektovat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5520" y="5707672"/>
            <a:ext cx="353549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 descr="Obsah obrázku trojúhelník&#10;&#10;Obsah generovaný pomocí AI může být nesprávný.">
            <a:extLst>
              <a:ext uri="{FF2B5EF4-FFF2-40B4-BE49-F238E27FC236}">
                <a16:creationId xmlns:a16="http://schemas.microsoft.com/office/drawing/2014/main" id="{D79FE6F3-7306-0DBE-4449-FAA0767C8B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230" r="13834"/>
          <a:stretch>
            <a:fillRect/>
          </a:stretch>
        </p:blipFill>
        <p:spPr>
          <a:xfrm>
            <a:off x="4981370" y="10"/>
            <a:ext cx="4249911" cy="6857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6148" y="568517"/>
            <a:ext cx="3936166" cy="1067209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Shrnutí</a:t>
            </a:r>
          </a:p>
        </p:txBody>
      </p:sp>
      <p:pic>
        <p:nvPicPr>
          <p:cNvPr id="4" name="Picture 3" descr="bolt.png"/>
          <p:cNvPicPr>
            <a:picLocks noChangeAspect="1"/>
          </p:cNvPicPr>
          <p:nvPr/>
        </p:nvPicPr>
        <p:blipFill>
          <a:blip r:embed="rId2"/>
          <a:srcRect l="13870" r="11131" b="1"/>
          <a:stretch>
            <a:fillRect/>
          </a:stretch>
        </p:blipFill>
        <p:spPr>
          <a:xfrm>
            <a:off x="554969" y="1095407"/>
            <a:ext cx="3566210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396390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6151" y="1820369"/>
            <a:ext cx="3912879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Elektřina pomáhá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 může ublížit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Bezpečnost je důležitá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Mysli hlavou</a:t>
            </a:r>
          </a:p>
        </p:txBody>
      </p:sp>
      <p:grpSp>
        <p:nvGrpSpPr>
          <p:cNvPr id="15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21453" y="5987064"/>
            <a:ext cx="790849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33E8B0CB-654A-D05B-2368-EACF27DB6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24" y="1635726"/>
            <a:ext cx="3681300" cy="3754855"/>
          </a:xfrm>
          <a:prstGeom prst="ellipse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2E5D93A-49D7-4DBE-9A76-6EE235CA1095}"/>
              </a:ext>
            </a:extLst>
          </p:cNvPr>
          <p:cNvSpPr txBox="1"/>
          <p:nvPr/>
        </p:nvSpPr>
        <p:spPr>
          <a:xfrm>
            <a:off x="114629" y="5739099"/>
            <a:ext cx="25635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Zdroje: wikipedie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Google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vlastní zpracování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3DA694-105A-9A6E-F085-42285D218F4D}"/>
              </a:ext>
            </a:extLst>
          </p:cNvPr>
          <p:cNvSpPr txBox="1"/>
          <p:nvPr/>
        </p:nvSpPr>
        <p:spPr>
          <a:xfrm>
            <a:off x="3458037" y="5589524"/>
            <a:ext cx="3007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Freeform: Shape 10">
            <a:extLst>
              <a:ext uri="{FF2B5EF4-FFF2-40B4-BE49-F238E27FC236}">
                <a16:creationId xmlns:a16="http://schemas.microsoft.com/office/drawing/2014/main" id="{F98F79A4-A6C7-4101-B1E9-27E05CB7C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674189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189" y="633046"/>
            <a:ext cx="3347717" cy="131499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>
                <a:solidFill>
                  <a:schemeClr val="bg1"/>
                </a:solidFill>
              </a:rPr>
              <a:t>Co je elektřina</a:t>
            </a:r>
          </a:p>
        </p:txBody>
      </p:sp>
      <p:sp>
        <p:nvSpPr>
          <p:cNvPr id="373" name="Freeform: Shape 12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2656"/>
            <a:ext cx="1396390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74" name="Freeform: Shape 14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2391"/>
            <a:ext cx="1396390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4189" y="2125737"/>
            <a:ext cx="3347717" cy="40444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Druh energie</a:t>
            </a:r>
          </a:p>
          <a:p>
            <a:r>
              <a:rPr lang="cs-CZ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Neviditelná</a:t>
            </a:r>
          </a:p>
          <a:p>
            <a:r>
              <a:rPr lang="cs-CZ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Proudí vodiči</a:t>
            </a:r>
          </a:p>
          <a:p>
            <a:r>
              <a:rPr lang="cs-CZ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Napájí spotřebiče</a:t>
            </a:r>
          </a:p>
        </p:txBody>
      </p:sp>
      <p:sp>
        <p:nvSpPr>
          <p:cNvPr id="375" name="Freeform: Shape 16">
            <a:extLst>
              <a:ext uri="{FF2B5EF4-FFF2-40B4-BE49-F238E27FC236}">
                <a16:creationId xmlns:a16="http://schemas.microsoft.com/office/drawing/2014/main" id="{83C8019B-3985-409B-9B87-494B974EE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674189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76" name="Freeform: Shape 18">
            <a:extLst>
              <a:ext uri="{FF2B5EF4-FFF2-40B4-BE49-F238E27FC236}">
                <a16:creationId xmlns:a16="http://schemas.microsoft.com/office/drawing/2014/main" id="{9E5C5460-229E-46C8-A712-CC3179854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9564" y="3564607"/>
            <a:ext cx="2574436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85A4DB3-61AA-49A1-85A9-B3397CD51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9564" y="3564607"/>
            <a:ext cx="2574436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bolt.png"/>
          <p:cNvPicPr>
            <a:picLocks noChangeAspect="1"/>
          </p:cNvPicPr>
          <p:nvPr/>
        </p:nvPicPr>
        <p:blipFill>
          <a:blip r:embed="rId2"/>
          <a:srcRect l="13870" r="11131" b="1"/>
          <a:stretch>
            <a:fillRect/>
          </a:stretch>
        </p:blipFill>
        <p:spPr>
          <a:xfrm>
            <a:off x="5300499" y="961117"/>
            <a:ext cx="3311803" cy="4415738"/>
          </a:xfrm>
          <a:custGeom>
            <a:avLst/>
            <a:gdLst/>
            <a:ahLst/>
            <a:cxnLst/>
            <a:rect l="l" t="t" r="r" b="b"/>
            <a:pathLst>
              <a:path w="2452978" h="2452978">
                <a:moveTo>
                  <a:pt x="1226489" y="0"/>
                </a:moveTo>
                <a:cubicBezTo>
                  <a:pt x="1903860" y="0"/>
                  <a:pt x="2452978" y="549118"/>
                  <a:pt x="2452978" y="1226489"/>
                </a:cubicBezTo>
                <a:cubicBezTo>
                  <a:pt x="2452978" y="1903860"/>
                  <a:pt x="1903860" y="2452978"/>
                  <a:pt x="1226489" y="2452978"/>
                </a:cubicBezTo>
                <a:cubicBezTo>
                  <a:pt x="549118" y="2452978"/>
                  <a:pt x="0" y="1903860"/>
                  <a:pt x="0" y="1226489"/>
                </a:cubicBezTo>
                <a:cubicBezTo>
                  <a:pt x="0" y="549118"/>
                  <a:pt x="549118" y="0"/>
                  <a:pt x="1226489" y="0"/>
                </a:cubicBezTo>
                <a:close/>
              </a:path>
            </a:pathLst>
          </a:custGeom>
        </p:spPr>
      </p:pic>
      <p:grpSp>
        <p:nvGrpSpPr>
          <p:cNvPr id="377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21453" y="5987064"/>
            <a:ext cx="790849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61996ECE-1AE8-8706-B07B-5750A45B2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953" y="961117"/>
            <a:ext cx="4150894" cy="4415738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890" y="396117"/>
            <a:ext cx="3912879" cy="1158857"/>
          </a:xfrm>
        </p:spPr>
        <p:txBody>
          <a:bodyPr anchor="b"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Kde je elektřina</a:t>
            </a:r>
          </a:p>
        </p:txBody>
      </p:sp>
      <p:sp>
        <p:nvSpPr>
          <p:cNvPr id="11" name="Graphic 212">
            <a:extLst>
              <a:ext uri="{FF2B5EF4-FFF2-40B4-BE49-F238E27FC236}">
                <a16:creationId xmlns:a16="http://schemas.microsoft.com/office/drawing/2014/main" id="{52D7FCC1-2D52-49CE-A986-EE6E0CA64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619275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3" name="Graphic 212">
            <a:extLst>
              <a:ext uri="{FF2B5EF4-FFF2-40B4-BE49-F238E27FC236}">
                <a16:creationId xmlns:a16="http://schemas.microsoft.com/office/drawing/2014/main" id="{28C3CACD-E5A7-4AAC-AE47-75CF7D30F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619275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9890" y="1747592"/>
            <a:ext cx="3912879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škole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Venku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hasičů 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35C15A-135A-4FD3-BA11-A046CFA39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8648" y="1226111"/>
            <a:ext cx="1199122" cy="531293"/>
            <a:chOff x="6491531" y="1420258"/>
            <a:chExt cx="1598829" cy="531293"/>
          </a:xfrm>
          <a:solidFill>
            <a:schemeClr val="bg1"/>
          </a:solidFill>
        </p:grpSpPr>
        <p:grpSp>
          <p:nvGrpSpPr>
            <p:cNvPr id="16" name="Graphic 190">
              <a:extLst>
                <a:ext uri="{FF2B5EF4-FFF2-40B4-BE49-F238E27FC236}">
                  <a16:creationId xmlns:a16="http://schemas.microsoft.com/office/drawing/2014/main" id="{61E65A99-85A2-448D-AA1F-7690BD01A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491531" y="1420258"/>
              <a:ext cx="1598829" cy="531293"/>
              <a:chOff x="2504802" y="1755501"/>
              <a:chExt cx="1598829" cy="531293"/>
            </a:xfrm>
            <a:grpFill/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127EC05-3250-408F-8F9F-A73F8B9B1D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2113855"/>
                <a:ext cx="1598614" cy="172939"/>
              </a:xfrm>
              <a:custGeom>
                <a:avLst/>
                <a:gdLst>
                  <a:gd name="connsiteX0" fmla="*/ 1248648 w 1598614"/>
                  <a:gd name="connsiteY0" fmla="*/ 172939 h 172939"/>
                  <a:gd name="connsiteX1" fmla="*/ 1123031 w 1598614"/>
                  <a:gd name="connsiteY1" fmla="*/ 92708 h 172939"/>
                  <a:gd name="connsiteX2" fmla="*/ 1024085 w 1598614"/>
                  <a:gd name="connsiteY2" fmla="*/ 29469 h 172939"/>
                  <a:gd name="connsiteX3" fmla="*/ 925140 w 1598614"/>
                  <a:gd name="connsiteY3" fmla="*/ 92708 h 172939"/>
                  <a:gd name="connsiteX4" fmla="*/ 799522 w 1598614"/>
                  <a:gd name="connsiteY4" fmla="*/ 172939 h 172939"/>
                  <a:gd name="connsiteX5" fmla="*/ 799522 w 1598614"/>
                  <a:gd name="connsiteY5" fmla="*/ 172939 h 172939"/>
                  <a:gd name="connsiteX6" fmla="*/ 673905 w 1598614"/>
                  <a:gd name="connsiteY6" fmla="*/ 92708 h 172939"/>
                  <a:gd name="connsiteX7" fmla="*/ 574959 w 1598614"/>
                  <a:gd name="connsiteY7" fmla="*/ 29469 h 172939"/>
                  <a:gd name="connsiteX8" fmla="*/ 476014 w 1598614"/>
                  <a:gd name="connsiteY8" fmla="*/ 92708 h 172939"/>
                  <a:gd name="connsiteX9" fmla="*/ 350396 w 1598614"/>
                  <a:gd name="connsiteY9" fmla="*/ 172939 h 172939"/>
                  <a:gd name="connsiteX10" fmla="*/ 224778 w 1598614"/>
                  <a:gd name="connsiteY10" fmla="*/ 92708 h 172939"/>
                  <a:gd name="connsiteX11" fmla="*/ 125833 w 1598614"/>
                  <a:gd name="connsiteY11" fmla="*/ 29469 h 172939"/>
                  <a:gd name="connsiteX12" fmla="*/ 26887 w 1598614"/>
                  <a:gd name="connsiteY12" fmla="*/ 92708 h 172939"/>
                  <a:gd name="connsiteX13" fmla="*/ 0 w 1598614"/>
                  <a:gd name="connsiteY13" fmla="*/ 80232 h 172939"/>
                  <a:gd name="connsiteX14" fmla="*/ 125618 w 1598614"/>
                  <a:gd name="connsiteY14" fmla="*/ 0 h 172939"/>
                  <a:gd name="connsiteX15" fmla="*/ 251235 w 1598614"/>
                  <a:gd name="connsiteY15" fmla="*/ 80232 h 172939"/>
                  <a:gd name="connsiteX16" fmla="*/ 350181 w 1598614"/>
                  <a:gd name="connsiteY16" fmla="*/ 143471 h 172939"/>
                  <a:gd name="connsiteX17" fmla="*/ 449126 w 1598614"/>
                  <a:gd name="connsiteY17" fmla="*/ 80232 h 172939"/>
                  <a:gd name="connsiteX18" fmla="*/ 574744 w 1598614"/>
                  <a:gd name="connsiteY18" fmla="*/ 0 h 172939"/>
                  <a:gd name="connsiteX19" fmla="*/ 700362 w 1598614"/>
                  <a:gd name="connsiteY19" fmla="*/ 80232 h 172939"/>
                  <a:gd name="connsiteX20" fmla="*/ 799307 w 1598614"/>
                  <a:gd name="connsiteY20" fmla="*/ 143471 h 172939"/>
                  <a:gd name="connsiteX21" fmla="*/ 799307 w 1598614"/>
                  <a:gd name="connsiteY21" fmla="*/ 143471 h 172939"/>
                  <a:gd name="connsiteX22" fmla="*/ 898253 w 1598614"/>
                  <a:gd name="connsiteY22" fmla="*/ 80232 h 172939"/>
                  <a:gd name="connsiteX23" fmla="*/ 1023870 w 1598614"/>
                  <a:gd name="connsiteY23" fmla="*/ 0 h 172939"/>
                  <a:gd name="connsiteX24" fmla="*/ 1149488 w 1598614"/>
                  <a:gd name="connsiteY24" fmla="*/ 80232 h 172939"/>
                  <a:gd name="connsiteX25" fmla="*/ 1248433 w 1598614"/>
                  <a:gd name="connsiteY25" fmla="*/ 143471 h 172939"/>
                  <a:gd name="connsiteX26" fmla="*/ 1347379 w 1598614"/>
                  <a:gd name="connsiteY26" fmla="*/ 80232 h 172939"/>
                  <a:gd name="connsiteX27" fmla="*/ 1472997 w 1598614"/>
                  <a:gd name="connsiteY27" fmla="*/ 0 h 172939"/>
                  <a:gd name="connsiteX28" fmla="*/ 1598614 w 1598614"/>
                  <a:gd name="connsiteY28" fmla="*/ 80232 h 172939"/>
                  <a:gd name="connsiteX29" fmla="*/ 1571942 w 1598614"/>
                  <a:gd name="connsiteY29" fmla="*/ 92708 h 172939"/>
                  <a:gd name="connsiteX30" fmla="*/ 1472997 w 1598614"/>
                  <a:gd name="connsiteY30" fmla="*/ 29469 h 172939"/>
                  <a:gd name="connsiteX31" fmla="*/ 1374051 w 1598614"/>
                  <a:gd name="connsiteY31" fmla="*/ 92708 h 172939"/>
                  <a:gd name="connsiteX32" fmla="*/ 1248648 w 1598614"/>
                  <a:gd name="connsiteY32" fmla="*/ 172939 h 17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614" h="172939">
                    <a:moveTo>
                      <a:pt x="1248648" y="172939"/>
                    </a:moveTo>
                    <a:cubicBezTo>
                      <a:pt x="1194229" y="172939"/>
                      <a:pt x="1146046" y="142180"/>
                      <a:pt x="1123031" y="92708"/>
                    </a:cubicBezTo>
                    <a:cubicBezTo>
                      <a:pt x="1104962" y="53775"/>
                      <a:pt x="1067105" y="29469"/>
                      <a:pt x="1024085" y="29469"/>
                    </a:cubicBezTo>
                    <a:cubicBezTo>
                      <a:pt x="981066" y="29469"/>
                      <a:pt x="943208" y="53775"/>
                      <a:pt x="925140" y="92708"/>
                    </a:cubicBezTo>
                    <a:cubicBezTo>
                      <a:pt x="902124" y="142180"/>
                      <a:pt x="853942" y="172939"/>
                      <a:pt x="799522" y="172939"/>
                    </a:cubicBezTo>
                    <a:cubicBezTo>
                      <a:pt x="799522" y="172939"/>
                      <a:pt x="799522" y="172939"/>
                      <a:pt x="799522" y="172939"/>
                    </a:cubicBezTo>
                    <a:cubicBezTo>
                      <a:pt x="744887" y="172939"/>
                      <a:pt x="696920" y="142180"/>
                      <a:pt x="673905" y="92708"/>
                    </a:cubicBezTo>
                    <a:cubicBezTo>
                      <a:pt x="655836" y="53775"/>
                      <a:pt x="617979" y="29469"/>
                      <a:pt x="574959" y="29469"/>
                    </a:cubicBezTo>
                    <a:cubicBezTo>
                      <a:pt x="531939" y="29469"/>
                      <a:pt x="494082" y="53775"/>
                      <a:pt x="476014" y="92708"/>
                    </a:cubicBezTo>
                    <a:cubicBezTo>
                      <a:pt x="452998" y="142180"/>
                      <a:pt x="405031" y="172939"/>
                      <a:pt x="350396" y="172939"/>
                    </a:cubicBezTo>
                    <a:cubicBezTo>
                      <a:pt x="295976" y="172939"/>
                      <a:pt x="247794" y="142180"/>
                      <a:pt x="224778" y="92708"/>
                    </a:cubicBezTo>
                    <a:cubicBezTo>
                      <a:pt x="206710" y="53775"/>
                      <a:pt x="168853" y="29469"/>
                      <a:pt x="125833" y="29469"/>
                    </a:cubicBezTo>
                    <a:cubicBezTo>
                      <a:pt x="82813" y="29469"/>
                      <a:pt x="44956" y="53775"/>
                      <a:pt x="26887" y="92708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268" y="30759"/>
                      <a:pt x="969235" y="0"/>
                      <a:pt x="1023870" y="0"/>
                    </a:cubicBezTo>
                    <a:cubicBezTo>
                      <a:pt x="1078505" y="0"/>
                      <a:pt x="1126472" y="30759"/>
                      <a:pt x="1149488" y="80232"/>
                    </a:cubicBezTo>
                    <a:cubicBezTo>
                      <a:pt x="1167556" y="119165"/>
                      <a:pt x="1205414" y="143471"/>
                      <a:pt x="1248433" y="143471"/>
                    </a:cubicBezTo>
                    <a:cubicBezTo>
                      <a:pt x="1291453" y="143471"/>
                      <a:pt x="1329311" y="119165"/>
                      <a:pt x="1347379" y="80232"/>
                    </a:cubicBezTo>
                    <a:cubicBezTo>
                      <a:pt x="1370394" y="30759"/>
                      <a:pt x="1418361" y="0"/>
                      <a:pt x="1472997" y="0"/>
                    </a:cubicBezTo>
                    <a:cubicBezTo>
                      <a:pt x="1527632" y="0"/>
                      <a:pt x="1575814" y="30759"/>
                      <a:pt x="1598614" y="80232"/>
                    </a:cubicBezTo>
                    <a:lnTo>
                      <a:pt x="1571942" y="92708"/>
                    </a:lnTo>
                    <a:cubicBezTo>
                      <a:pt x="1553874" y="53775"/>
                      <a:pt x="1515801" y="29469"/>
                      <a:pt x="1472997" y="29469"/>
                    </a:cubicBezTo>
                    <a:cubicBezTo>
                      <a:pt x="1429977" y="29469"/>
                      <a:pt x="1392119" y="53775"/>
                      <a:pt x="1374051" y="92708"/>
                    </a:cubicBezTo>
                    <a:cubicBezTo>
                      <a:pt x="1351251" y="142180"/>
                      <a:pt x="1303069" y="172939"/>
                      <a:pt x="1248648" y="172939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6D9B8D4-23BB-4CD2-A0FF-95423AFEB0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1755501"/>
                <a:ext cx="1598829" cy="172724"/>
              </a:xfrm>
              <a:custGeom>
                <a:avLst/>
                <a:gdLst>
                  <a:gd name="connsiteX0" fmla="*/ 1248648 w 1598829"/>
                  <a:gd name="connsiteY0" fmla="*/ 172724 h 172724"/>
                  <a:gd name="connsiteX1" fmla="*/ 1123031 w 1598829"/>
                  <a:gd name="connsiteY1" fmla="*/ 92492 h 172724"/>
                  <a:gd name="connsiteX2" fmla="*/ 1024085 w 1598829"/>
                  <a:gd name="connsiteY2" fmla="*/ 29253 h 172724"/>
                  <a:gd name="connsiteX3" fmla="*/ 925140 w 1598829"/>
                  <a:gd name="connsiteY3" fmla="*/ 92492 h 172724"/>
                  <a:gd name="connsiteX4" fmla="*/ 799522 w 1598829"/>
                  <a:gd name="connsiteY4" fmla="*/ 172724 h 172724"/>
                  <a:gd name="connsiteX5" fmla="*/ 799522 w 1598829"/>
                  <a:gd name="connsiteY5" fmla="*/ 172724 h 172724"/>
                  <a:gd name="connsiteX6" fmla="*/ 673905 w 1598829"/>
                  <a:gd name="connsiteY6" fmla="*/ 92492 h 172724"/>
                  <a:gd name="connsiteX7" fmla="*/ 574959 w 1598829"/>
                  <a:gd name="connsiteY7" fmla="*/ 29253 h 172724"/>
                  <a:gd name="connsiteX8" fmla="*/ 476014 w 1598829"/>
                  <a:gd name="connsiteY8" fmla="*/ 92492 h 172724"/>
                  <a:gd name="connsiteX9" fmla="*/ 350396 w 1598829"/>
                  <a:gd name="connsiteY9" fmla="*/ 172724 h 172724"/>
                  <a:gd name="connsiteX10" fmla="*/ 224778 w 1598829"/>
                  <a:gd name="connsiteY10" fmla="*/ 92492 h 172724"/>
                  <a:gd name="connsiteX11" fmla="*/ 125833 w 1598829"/>
                  <a:gd name="connsiteY11" fmla="*/ 29253 h 172724"/>
                  <a:gd name="connsiteX12" fmla="*/ 26887 w 1598829"/>
                  <a:gd name="connsiteY12" fmla="*/ 92492 h 172724"/>
                  <a:gd name="connsiteX13" fmla="*/ 0 w 1598829"/>
                  <a:gd name="connsiteY13" fmla="*/ 80232 h 172724"/>
                  <a:gd name="connsiteX14" fmla="*/ 125618 w 1598829"/>
                  <a:gd name="connsiteY14" fmla="*/ 0 h 172724"/>
                  <a:gd name="connsiteX15" fmla="*/ 251235 w 1598829"/>
                  <a:gd name="connsiteY15" fmla="*/ 80232 h 172724"/>
                  <a:gd name="connsiteX16" fmla="*/ 350181 w 1598829"/>
                  <a:gd name="connsiteY16" fmla="*/ 143471 h 172724"/>
                  <a:gd name="connsiteX17" fmla="*/ 449126 w 1598829"/>
                  <a:gd name="connsiteY17" fmla="*/ 80232 h 172724"/>
                  <a:gd name="connsiteX18" fmla="*/ 574744 w 1598829"/>
                  <a:gd name="connsiteY18" fmla="*/ 0 h 172724"/>
                  <a:gd name="connsiteX19" fmla="*/ 700362 w 1598829"/>
                  <a:gd name="connsiteY19" fmla="*/ 80232 h 172724"/>
                  <a:gd name="connsiteX20" fmla="*/ 799307 w 1598829"/>
                  <a:gd name="connsiteY20" fmla="*/ 143471 h 172724"/>
                  <a:gd name="connsiteX21" fmla="*/ 799307 w 1598829"/>
                  <a:gd name="connsiteY21" fmla="*/ 143471 h 172724"/>
                  <a:gd name="connsiteX22" fmla="*/ 898253 w 1598829"/>
                  <a:gd name="connsiteY22" fmla="*/ 80232 h 172724"/>
                  <a:gd name="connsiteX23" fmla="*/ 1024085 w 1598829"/>
                  <a:gd name="connsiteY23" fmla="*/ 0 h 172724"/>
                  <a:gd name="connsiteX24" fmla="*/ 1149703 w 1598829"/>
                  <a:gd name="connsiteY24" fmla="*/ 80232 h 172724"/>
                  <a:gd name="connsiteX25" fmla="*/ 1248648 w 1598829"/>
                  <a:gd name="connsiteY25" fmla="*/ 143471 h 172724"/>
                  <a:gd name="connsiteX26" fmla="*/ 1347594 w 1598829"/>
                  <a:gd name="connsiteY26" fmla="*/ 80232 h 172724"/>
                  <a:gd name="connsiteX27" fmla="*/ 1473212 w 1598829"/>
                  <a:gd name="connsiteY27" fmla="*/ 0 h 172724"/>
                  <a:gd name="connsiteX28" fmla="*/ 1598829 w 1598829"/>
                  <a:gd name="connsiteY28" fmla="*/ 80232 h 172724"/>
                  <a:gd name="connsiteX29" fmla="*/ 1572157 w 1598829"/>
                  <a:gd name="connsiteY29" fmla="*/ 92492 h 172724"/>
                  <a:gd name="connsiteX30" fmla="*/ 1473212 w 1598829"/>
                  <a:gd name="connsiteY30" fmla="*/ 29253 h 172724"/>
                  <a:gd name="connsiteX31" fmla="*/ 1374266 w 1598829"/>
                  <a:gd name="connsiteY31" fmla="*/ 92492 h 172724"/>
                  <a:gd name="connsiteX32" fmla="*/ 1248648 w 1598829"/>
                  <a:gd name="connsiteY32" fmla="*/ 172724 h 172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829" h="172724">
                    <a:moveTo>
                      <a:pt x="1248648" y="172724"/>
                    </a:moveTo>
                    <a:cubicBezTo>
                      <a:pt x="1194229" y="172724"/>
                      <a:pt x="1146046" y="141965"/>
                      <a:pt x="1123031" y="92492"/>
                    </a:cubicBezTo>
                    <a:cubicBezTo>
                      <a:pt x="1104962" y="53560"/>
                      <a:pt x="1067105" y="29253"/>
                      <a:pt x="1024085" y="29253"/>
                    </a:cubicBezTo>
                    <a:cubicBezTo>
                      <a:pt x="981066" y="29253"/>
                      <a:pt x="943208" y="53560"/>
                      <a:pt x="925140" y="92492"/>
                    </a:cubicBezTo>
                    <a:cubicBezTo>
                      <a:pt x="902124" y="141965"/>
                      <a:pt x="853942" y="172724"/>
                      <a:pt x="799522" y="172724"/>
                    </a:cubicBezTo>
                    <a:cubicBezTo>
                      <a:pt x="799522" y="172724"/>
                      <a:pt x="799522" y="172724"/>
                      <a:pt x="799522" y="172724"/>
                    </a:cubicBezTo>
                    <a:cubicBezTo>
                      <a:pt x="744887" y="172724"/>
                      <a:pt x="696920" y="141965"/>
                      <a:pt x="673905" y="92492"/>
                    </a:cubicBezTo>
                    <a:cubicBezTo>
                      <a:pt x="655836" y="53560"/>
                      <a:pt x="617979" y="29253"/>
                      <a:pt x="574959" y="29253"/>
                    </a:cubicBezTo>
                    <a:cubicBezTo>
                      <a:pt x="531939" y="29253"/>
                      <a:pt x="494082" y="53560"/>
                      <a:pt x="476014" y="92492"/>
                    </a:cubicBezTo>
                    <a:cubicBezTo>
                      <a:pt x="452998" y="141965"/>
                      <a:pt x="405031" y="172724"/>
                      <a:pt x="350396" y="172724"/>
                    </a:cubicBezTo>
                    <a:cubicBezTo>
                      <a:pt x="295976" y="172724"/>
                      <a:pt x="247794" y="141965"/>
                      <a:pt x="224778" y="92492"/>
                    </a:cubicBezTo>
                    <a:cubicBezTo>
                      <a:pt x="206710" y="53560"/>
                      <a:pt x="168853" y="29253"/>
                      <a:pt x="125833" y="29253"/>
                    </a:cubicBezTo>
                    <a:cubicBezTo>
                      <a:pt x="82813" y="29253"/>
                      <a:pt x="44956" y="53560"/>
                      <a:pt x="26887" y="92492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483" y="30759"/>
                      <a:pt x="969450" y="0"/>
                      <a:pt x="1024085" y="0"/>
                    </a:cubicBezTo>
                    <a:cubicBezTo>
                      <a:pt x="1078720" y="0"/>
                      <a:pt x="1126688" y="30759"/>
                      <a:pt x="1149703" y="80232"/>
                    </a:cubicBezTo>
                    <a:cubicBezTo>
                      <a:pt x="1167771" y="119165"/>
                      <a:pt x="1205629" y="143471"/>
                      <a:pt x="1248648" y="143471"/>
                    </a:cubicBezTo>
                    <a:cubicBezTo>
                      <a:pt x="1291668" y="143471"/>
                      <a:pt x="1329526" y="119165"/>
                      <a:pt x="1347594" y="80232"/>
                    </a:cubicBezTo>
                    <a:cubicBezTo>
                      <a:pt x="1370610" y="30759"/>
                      <a:pt x="1418792" y="0"/>
                      <a:pt x="1473212" y="0"/>
                    </a:cubicBezTo>
                    <a:cubicBezTo>
                      <a:pt x="1527847" y="0"/>
                      <a:pt x="1576029" y="30759"/>
                      <a:pt x="1598829" y="80232"/>
                    </a:cubicBezTo>
                    <a:lnTo>
                      <a:pt x="1572157" y="92492"/>
                    </a:lnTo>
                    <a:cubicBezTo>
                      <a:pt x="1554089" y="53560"/>
                      <a:pt x="1516016" y="29253"/>
                      <a:pt x="1473212" y="29253"/>
                    </a:cubicBezTo>
                    <a:cubicBezTo>
                      <a:pt x="1430192" y="29253"/>
                      <a:pt x="1392335" y="53560"/>
                      <a:pt x="1374266" y="92492"/>
                    </a:cubicBezTo>
                    <a:cubicBezTo>
                      <a:pt x="1351251" y="141965"/>
                      <a:pt x="1303069" y="172724"/>
                      <a:pt x="1248648" y="172724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7" name="Graphic 190">
              <a:extLst>
                <a:ext uri="{FF2B5EF4-FFF2-40B4-BE49-F238E27FC236}">
                  <a16:creationId xmlns:a16="http://schemas.microsoft.com/office/drawing/2014/main" id="{91DC38B0-ED19-4BAC-A009-485461F23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491531" y="1420258"/>
              <a:ext cx="1598829" cy="531293"/>
              <a:chOff x="2504802" y="1755501"/>
              <a:chExt cx="1598829" cy="531293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A2C10C3-E625-41E2-8047-2AE4A87F33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2113855"/>
                <a:ext cx="1598614" cy="172939"/>
              </a:xfrm>
              <a:custGeom>
                <a:avLst/>
                <a:gdLst>
                  <a:gd name="connsiteX0" fmla="*/ 1248648 w 1598614"/>
                  <a:gd name="connsiteY0" fmla="*/ 172939 h 172939"/>
                  <a:gd name="connsiteX1" fmla="*/ 1123031 w 1598614"/>
                  <a:gd name="connsiteY1" fmla="*/ 92708 h 172939"/>
                  <a:gd name="connsiteX2" fmla="*/ 1024085 w 1598614"/>
                  <a:gd name="connsiteY2" fmla="*/ 29469 h 172939"/>
                  <a:gd name="connsiteX3" fmla="*/ 925140 w 1598614"/>
                  <a:gd name="connsiteY3" fmla="*/ 92708 h 172939"/>
                  <a:gd name="connsiteX4" fmla="*/ 799522 w 1598614"/>
                  <a:gd name="connsiteY4" fmla="*/ 172939 h 172939"/>
                  <a:gd name="connsiteX5" fmla="*/ 799522 w 1598614"/>
                  <a:gd name="connsiteY5" fmla="*/ 172939 h 172939"/>
                  <a:gd name="connsiteX6" fmla="*/ 673905 w 1598614"/>
                  <a:gd name="connsiteY6" fmla="*/ 92708 h 172939"/>
                  <a:gd name="connsiteX7" fmla="*/ 574959 w 1598614"/>
                  <a:gd name="connsiteY7" fmla="*/ 29469 h 172939"/>
                  <a:gd name="connsiteX8" fmla="*/ 476014 w 1598614"/>
                  <a:gd name="connsiteY8" fmla="*/ 92708 h 172939"/>
                  <a:gd name="connsiteX9" fmla="*/ 350396 w 1598614"/>
                  <a:gd name="connsiteY9" fmla="*/ 172939 h 172939"/>
                  <a:gd name="connsiteX10" fmla="*/ 224778 w 1598614"/>
                  <a:gd name="connsiteY10" fmla="*/ 92708 h 172939"/>
                  <a:gd name="connsiteX11" fmla="*/ 125833 w 1598614"/>
                  <a:gd name="connsiteY11" fmla="*/ 29469 h 172939"/>
                  <a:gd name="connsiteX12" fmla="*/ 26887 w 1598614"/>
                  <a:gd name="connsiteY12" fmla="*/ 92708 h 172939"/>
                  <a:gd name="connsiteX13" fmla="*/ 0 w 1598614"/>
                  <a:gd name="connsiteY13" fmla="*/ 80232 h 172939"/>
                  <a:gd name="connsiteX14" fmla="*/ 125618 w 1598614"/>
                  <a:gd name="connsiteY14" fmla="*/ 0 h 172939"/>
                  <a:gd name="connsiteX15" fmla="*/ 251235 w 1598614"/>
                  <a:gd name="connsiteY15" fmla="*/ 80232 h 172939"/>
                  <a:gd name="connsiteX16" fmla="*/ 350181 w 1598614"/>
                  <a:gd name="connsiteY16" fmla="*/ 143471 h 172939"/>
                  <a:gd name="connsiteX17" fmla="*/ 449126 w 1598614"/>
                  <a:gd name="connsiteY17" fmla="*/ 80232 h 172939"/>
                  <a:gd name="connsiteX18" fmla="*/ 574744 w 1598614"/>
                  <a:gd name="connsiteY18" fmla="*/ 0 h 172939"/>
                  <a:gd name="connsiteX19" fmla="*/ 700362 w 1598614"/>
                  <a:gd name="connsiteY19" fmla="*/ 80232 h 172939"/>
                  <a:gd name="connsiteX20" fmla="*/ 799307 w 1598614"/>
                  <a:gd name="connsiteY20" fmla="*/ 143471 h 172939"/>
                  <a:gd name="connsiteX21" fmla="*/ 799307 w 1598614"/>
                  <a:gd name="connsiteY21" fmla="*/ 143471 h 172939"/>
                  <a:gd name="connsiteX22" fmla="*/ 898253 w 1598614"/>
                  <a:gd name="connsiteY22" fmla="*/ 80232 h 172939"/>
                  <a:gd name="connsiteX23" fmla="*/ 1023870 w 1598614"/>
                  <a:gd name="connsiteY23" fmla="*/ 0 h 172939"/>
                  <a:gd name="connsiteX24" fmla="*/ 1149488 w 1598614"/>
                  <a:gd name="connsiteY24" fmla="*/ 80232 h 172939"/>
                  <a:gd name="connsiteX25" fmla="*/ 1248433 w 1598614"/>
                  <a:gd name="connsiteY25" fmla="*/ 143471 h 172939"/>
                  <a:gd name="connsiteX26" fmla="*/ 1347379 w 1598614"/>
                  <a:gd name="connsiteY26" fmla="*/ 80232 h 172939"/>
                  <a:gd name="connsiteX27" fmla="*/ 1472997 w 1598614"/>
                  <a:gd name="connsiteY27" fmla="*/ 0 h 172939"/>
                  <a:gd name="connsiteX28" fmla="*/ 1598614 w 1598614"/>
                  <a:gd name="connsiteY28" fmla="*/ 80232 h 172939"/>
                  <a:gd name="connsiteX29" fmla="*/ 1571942 w 1598614"/>
                  <a:gd name="connsiteY29" fmla="*/ 92708 h 172939"/>
                  <a:gd name="connsiteX30" fmla="*/ 1472997 w 1598614"/>
                  <a:gd name="connsiteY30" fmla="*/ 29469 h 172939"/>
                  <a:gd name="connsiteX31" fmla="*/ 1374051 w 1598614"/>
                  <a:gd name="connsiteY31" fmla="*/ 92708 h 172939"/>
                  <a:gd name="connsiteX32" fmla="*/ 1248648 w 1598614"/>
                  <a:gd name="connsiteY32" fmla="*/ 172939 h 17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614" h="172939">
                    <a:moveTo>
                      <a:pt x="1248648" y="172939"/>
                    </a:moveTo>
                    <a:cubicBezTo>
                      <a:pt x="1194229" y="172939"/>
                      <a:pt x="1146046" y="142180"/>
                      <a:pt x="1123031" y="92708"/>
                    </a:cubicBezTo>
                    <a:cubicBezTo>
                      <a:pt x="1104962" y="53775"/>
                      <a:pt x="1067105" y="29469"/>
                      <a:pt x="1024085" y="29469"/>
                    </a:cubicBezTo>
                    <a:cubicBezTo>
                      <a:pt x="981066" y="29469"/>
                      <a:pt x="943208" y="53775"/>
                      <a:pt x="925140" y="92708"/>
                    </a:cubicBezTo>
                    <a:cubicBezTo>
                      <a:pt x="902124" y="142180"/>
                      <a:pt x="853942" y="172939"/>
                      <a:pt x="799522" y="172939"/>
                    </a:cubicBezTo>
                    <a:cubicBezTo>
                      <a:pt x="799522" y="172939"/>
                      <a:pt x="799522" y="172939"/>
                      <a:pt x="799522" y="172939"/>
                    </a:cubicBezTo>
                    <a:cubicBezTo>
                      <a:pt x="744887" y="172939"/>
                      <a:pt x="696920" y="142180"/>
                      <a:pt x="673905" y="92708"/>
                    </a:cubicBezTo>
                    <a:cubicBezTo>
                      <a:pt x="655836" y="53775"/>
                      <a:pt x="617979" y="29469"/>
                      <a:pt x="574959" y="29469"/>
                    </a:cubicBezTo>
                    <a:cubicBezTo>
                      <a:pt x="531939" y="29469"/>
                      <a:pt x="494082" y="53775"/>
                      <a:pt x="476014" y="92708"/>
                    </a:cubicBezTo>
                    <a:cubicBezTo>
                      <a:pt x="452998" y="142180"/>
                      <a:pt x="405031" y="172939"/>
                      <a:pt x="350396" y="172939"/>
                    </a:cubicBezTo>
                    <a:cubicBezTo>
                      <a:pt x="295976" y="172939"/>
                      <a:pt x="247794" y="142180"/>
                      <a:pt x="224778" y="92708"/>
                    </a:cubicBezTo>
                    <a:cubicBezTo>
                      <a:pt x="206710" y="53775"/>
                      <a:pt x="168853" y="29469"/>
                      <a:pt x="125833" y="29469"/>
                    </a:cubicBezTo>
                    <a:cubicBezTo>
                      <a:pt x="82813" y="29469"/>
                      <a:pt x="44956" y="53775"/>
                      <a:pt x="26887" y="92708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268" y="30759"/>
                      <a:pt x="969235" y="0"/>
                      <a:pt x="1023870" y="0"/>
                    </a:cubicBezTo>
                    <a:cubicBezTo>
                      <a:pt x="1078505" y="0"/>
                      <a:pt x="1126472" y="30759"/>
                      <a:pt x="1149488" y="80232"/>
                    </a:cubicBezTo>
                    <a:cubicBezTo>
                      <a:pt x="1167556" y="119165"/>
                      <a:pt x="1205414" y="143471"/>
                      <a:pt x="1248433" y="143471"/>
                    </a:cubicBezTo>
                    <a:cubicBezTo>
                      <a:pt x="1291453" y="143471"/>
                      <a:pt x="1329311" y="119165"/>
                      <a:pt x="1347379" y="80232"/>
                    </a:cubicBezTo>
                    <a:cubicBezTo>
                      <a:pt x="1370394" y="30759"/>
                      <a:pt x="1418361" y="0"/>
                      <a:pt x="1472997" y="0"/>
                    </a:cubicBezTo>
                    <a:cubicBezTo>
                      <a:pt x="1527632" y="0"/>
                      <a:pt x="1575814" y="30759"/>
                      <a:pt x="1598614" y="80232"/>
                    </a:cubicBezTo>
                    <a:lnTo>
                      <a:pt x="1571942" y="92708"/>
                    </a:lnTo>
                    <a:cubicBezTo>
                      <a:pt x="1553874" y="53775"/>
                      <a:pt x="1515801" y="29469"/>
                      <a:pt x="1472997" y="29469"/>
                    </a:cubicBezTo>
                    <a:cubicBezTo>
                      <a:pt x="1429977" y="29469"/>
                      <a:pt x="1392119" y="53775"/>
                      <a:pt x="1374051" y="92708"/>
                    </a:cubicBezTo>
                    <a:cubicBezTo>
                      <a:pt x="1351251" y="142180"/>
                      <a:pt x="1303069" y="172939"/>
                      <a:pt x="1248648" y="172939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F0340A9-BD8A-4ABB-9AC1-7A14DF22EE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1755501"/>
                <a:ext cx="1598829" cy="172724"/>
              </a:xfrm>
              <a:custGeom>
                <a:avLst/>
                <a:gdLst>
                  <a:gd name="connsiteX0" fmla="*/ 1248648 w 1598829"/>
                  <a:gd name="connsiteY0" fmla="*/ 172724 h 172724"/>
                  <a:gd name="connsiteX1" fmla="*/ 1123031 w 1598829"/>
                  <a:gd name="connsiteY1" fmla="*/ 92492 h 172724"/>
                  <a:gd name="connsiteX2" fmla="*/ 1024085 w 1598829"/>
                  <a:gd name="connsiteY2" fmla="*/ 29253 h 172724"/>
                  <a:gd name="connsiteX3" fmla="*/ 925140 w 1598829"/>
                  <a:gd name="connsiteY3" fmla="*/ 92492 h 172724"/>
                  <a:gd name="connsiteX4" fmla="*/ 799522 w 1598829"/>
                  <a:gd name="connsiteY4" fmla="*/ 172724 h 172724"/>
                  <a:gd name="connsiteX5" fmla="*/ 799522 w 1598829"/>
                  <a:gd name="connsiteY5" fmla="*/ 172724 h 172724"/>
                  <a:gd name="connsiteX6" fmla="*/ 673905 w 1598829"/>
                  <a:gd name="connsiteY6" fmla="*/ 92492 h 172724"/>
                  <a:gd name="connsiteX7" fmla="*/ 574959 w 1598829"/>
                  <a:gd name="connsiteY7" fmla="*/ 29253 h 172724"/>
                  <a:gd name="connsiteX8" fmla="*/ 476014 w 1598829"/>
                  <a:gd name="connsiteY8" fmla="*/ 92492 h 172724"/>
                  <a:gd name="connsiteX9" fmla="*/ 350396 w 1598829"/>
                  <a:gd name="connsiteY9" fmla="*/ 172724 h 172724"/>
                  <a:gd name="connsiteX10" fmla="*/ 224778 w 1598829"/>
                  <a:gd name="connsiteY10" fmla="*/ 92492 h 172724"/>
                  <a:gd name="connsiteX11" fmla="*/ 125833 w 1598829"/>
                  <a:gd name="connsiteY11" fmla="*/ 29253 h 172724"/>
                  <a:gd name="connsiteX12" fmla="*/ 26887 w 1598829"/>
                  <a:gd name="connsiteY12" fmla="*/ 92492 h 172724"/>
                  <a:gd name="connsiteX13" fmla="*/ 0 w 1598829"/>
                  <a:gd name="connsiteY13" fmla="*/ 80232 h 172724"/>
                  <a:gd name="connsiteX14" fmla="*/ 125618 w 1598829"/>
                  <a:gd name="connsiteY14" fmla="*/ 0 h 172724"/>
                  <a:gd name="connsiteX15" fmla="*/ 251235 w 1598829"/>
                  <a:gd name="connsiteY15" fmla="*/ 80232 h 172724"/>
                  <a:gd name="connsiteX16" fmla="*/ 350181 w 1598829"/>
                  <a:gd name="connsiteY16" fmla="*/ 143471 h 172724"/>
                  <a:gd name="connsiteX17" fmla="*/ 449126 w 1598829"/>
                  <a:gd name="connsiteY17" fmla="*/ 80232 h 172724"/>
                  <a:gd name="connsiteX18" fmla="*/ 574744 w 1598829"/>
                  <a:gd name="connsiteY18" fmla="*/ 0 h 172724"/>
                  <a:gd name="connsiteX19" fmla="*/ 700362 w 1598829"/>
                  <a:gd name="connsiteY19" fmla="*/ 80232 h 172724"/>
                  <a:gd name="connsiteX20" fmla="*/ 799307 w 1598829"/>
                  <a:gd name="connsiteY20" fmla="*/ 143471 h 172724"/>
                  <a:gd name="connsiteX21" fmla="*/ 799307 w 1598829"/>
                  <a:gd name="connsiteY21" fmla="*/ 143471 h 172724"/>
                  <a:gd name="connsiteX22" fmla="*/ 898253 w 1598829"/>
                  <a:gd name="connsiteY22" fmla="*/ 80232 h 172724"/>
                  <a:gd name="connsiteX23" fmla="*/ 1024085 w 1598829"/>
                  <a:gd name="connsiteY23" fmla="*/ 0 h 172724"/>
                  <a:gd name="connsiteX24" fmla="*/ 1149703 w 1598829"/>
                  <a:gd name="connsiteY24" fmla="*/ 80232 h 172724"/>
                  <a:gd name="connsiteX25" fmla="*/ 1248648 w 1598829"/>
                  <a:gd name="connsiteY25" fmla="*/ 143471 h 172724"/>
                  <a:gd name="connsiteX26" fmla="*/ 1347594 w 1598829"/>
                  <a:gd name="connsiteY26" fmla="*/ 80232 h 172724"/>
                  <a:gd name="connsiteX27" fmla="*/ 1473212 w 1598829"/>
                  <a:gd name="connsiteY27" fmla="*/ 0 h 172724"/>
                  <a:gd name="connsiteX28" fmla="*/ 1598829 w 1598829"/>
                  <a:gd name="connsiteY28" fmla="*/ 80232 h 172724"/>
                  <a:gd name="connsiteX29" fmla="*/ 1572157 w 1598829"/>
                  <a:gd name="connsiteY29" fmla="*/ 92492 h 172724"/>
                  <a:gd name="connsiteX30" fmla="*/ 1473212 w 1598829"/>
                  <a:gd name="connsiteY30" fmla="*/ 29253 h 172724"/>
                  <a:gd name="connsiteX31" fmla="*/ 1374266 w 1598829"/>
                  <a:gd name="connsiteY31" fmla="*/ 92492 h 172724"/>
                  <a:gd name="connsiteX32" fmla="*/ 1248648 w 1598829"/>
                  <a:gd name="connsiteY32" fmla="*/ 172724 h 172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829" h="172724">
                    <a:moveTo>
                      <a:pt x="1248648" y="172724"/>
                    </a:moveTo>
                    <a:cubicBezTo>
                      <a:pt x="1194229" y="172724"/>
                      <a:pt x="1146046" y="141965"/>
                      <a:pt x="1123031" y="92492"/>
                    </a:cubicBezTo>
                    <a:cubicBezTo>
                      <a:pt x="1104962" y="53560"/>
                      <a:pt x="1067105" y="29253"/>
                      <a:pt x="1024085" y="29253"/>
                    </a:cubicBezTo>
                    <a:cubicBezTo>
                      <a:pt x="981066" y="29253"/>
                      <a:pt x="943208" y="53560"/>
                      <a:pt x="925140" y="92492"/>
                    </a:cubicBezTo>
                    <a:cubicBezTo>
                      <a:pt x="902124" y="141965"/>
                      <a:pt x="853942" y="172724"/>
                      <a:pt x="799522" y="172724"/>
                    </a:cubicBezTo>
                    <a:cubicBezTo>
                      <a:pt x="799522" y="172724"/>
                      <a:pt x="799522" y="172724"/>
                      <a:pt x="799522" y="172724"/>
                    </a:cubicBezTo>
                    <a:cubicBezTo>
                      <a:pt x="744887" y="172724"/>
                      <a:pt x="696920" y="141965"/>
                      <a:pt x="673905" y="92492"/>
                    </a:cubicBezTo>
                    <a:cubicBezTo>
                      <a:pt x="655836" y="53560"/>
                      <a:pt x="617979" y="29253"/>
                      <a:pt x="574959" y="29253"/>
                    </a:cubicBezTo>
                    <a:cubicBezTo>
                      <a:pt x="531939" y="29253"/>
                      <a:pt x="494082" y="53560"/>
                      <a:pt x="476014" y="92492"/>
                    </a:cubicBezTo>
                    <a:cubicBezTo>
                      <a:pt x="452998" y="141965"/>
                      <a:pt x="405031" y="172724"/>
                      <a:pt x="350396" y="172724"/>
                    </a:cubicBezTo>
                    <a:cubicBezTo>
                      <a:pt x="295976" y="172724"/>
                      <a:pt x="247794" y="141965"/>
                      <a:pt x="224778" y="92492"/>
                    </a:cubicBezTo>
                    <a:cubicBezTo>
                      <a:pt x="206710" y="53560"/>
                      <a:pt x="168853" y="29253"/>
                      <a:pt x="125833" y="29253"/>
                    </a:cubicBezTo>
                    <a:cubicBezTo>
                      <a:pt x="82813" y="29253"/>
                      <a:pt x="44956" y="53560"/>
                      <a:pt x="26887" y="92492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483" y="30759"/>
                      <a:pt x="969450" y="0"/>
                      <a:pt x="1024085" y="0"/>
                    </a:cubicBezTo>
                    <a:cubicBezTo>
                      <a:pt x="1078720" y="0"/>
                      <a:pt x="1126688" y="30759"/>
                      <a:pt x="1149703" y="80232"/>
                    </a:cubicBezTo>
                    <a:cubicBezTo>
                      <a:pt x="1167771" y="119165"/>
                      <a:pt x="1205629" y="143471"/>
                      <a:pt x="1248648" y="143471"/>
                    </a:cubicBezTo>
                    <a:cubicBezTo>
                      <a:pt x="1291668" y="143471"/>
                      <a:pt x="1329526" y="119165"/>
                      <a:pt x="1347594" y="80232"/>
                    </a:cubicBezTo>
                    <a:cubicBezTo>
                      <a:pt x="1370610" y="30759"/>
                      <a:pt x="1418792" y="0"/>
                      <a:pt x="1473212" y="0"/>
                    </a:cubicBezTo>
                    <a:cubicBezTo>
                      <a:pt x="1527847" y="0"/>
                      <a:pt x="1576029" y="30759"/>
                      <a:pt x="1598829" y="80232"/>
                    </a:cubicBezTo>
                    <a:lnTo>
                      <a:pt x="1572157" y="92492"/>
                    </a:lnTo>
                    <a:cubicBezTo>
                      <a:pt x="1554089" y="53560"/>
                      <a:pt x="1516016" y="29253"/>
                      <a:pt x="1473212" y="29253"/>
                    </a:cubicBezTo>
                    <a:cubicBezTo>
                      <a:pt x="1430192" y="29253"/>
                      <a:pt x="1392335" y="53560"/>
                      <a:pt x="1374266" y="92492"/>
                    </a:cubicBezTo>
                    <a:cubicBezTo>
                      <a:pt x="1351251" y="141965"/>
                      <a:pt x="1303069" y="172724"/>
                      <a:pt x="1248648" y="172724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4" name="Picture 3" descr="bol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765" y="2095859"/>
            <a:ext cx="2666283" cy="266628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3AF83E4-4DE2-499C-9F36-0279E7E4F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15795" y="4452524"/>
            <a:ext cx="1082554" cy="1443428"/>
            <a:chOff x="10154385" y="4452524"/>
            <a:chExt cx="1443404" cy="1443428"/>
          </a:xfrm>
          <a:solidFill>
            <a:schemeClr val="bg1"/>
          </a:solidFill>
        </p:grpSpPr>
        <p:grpSp>
          <p:nvGrpSpPr>
            <p:cNvPr id="24" name="Graphic 4">
              <a:extLst>
                <a:ext uri="{FF2B5EF4-FFF2-40B4-BE49-F238E27FC236}">
                  <a16:creationId xmlns:a16="http://schemas.microsoft.com/office/drawing/2014/main" id="{0B09EB4D-4323-43F4-9970-42885A83A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0154385" y="4452524"/>
              <a:ext cx="1443404" cy="1443428"/>
              <a:chOff x="5734037" y="3067039"/>
              <a:chExt cx="724483" cy="724489"/>
            </a:xfrm>
            <a:grpFill/>
          </p:grpSpPr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BA9C6284-1137-47FE-9471-23CA824947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067039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A00A6D3C-23F9-41D9-B891-14D8E2E98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8F8D96F5-1ED7-4891-8D8B-A24E72DA7C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0E9A3A72-EC37-423D-B309-A6487A86C7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EBE630AB-13C0-44A2-80CA-C07483E934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B7768337-3D65-4FE5-8E1A-D79219E0AF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968E4331-550E-4929-ACE8-D2ED2D6EA3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768D8817-CAEE-45BB-820E-A67C68D480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26284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350A8C31-0139-4ABD-967A-139738E88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2628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855AEE1-1C1C-4832-8B4C-042F59E029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A41C5A32-BD0A-4457-9CF7-97467FA2B7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93C14A20-2E3C-49F8-AF55-C384FEB955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DB167719-0D82-4ABF-9BC8-B073A84741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12628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8 w 14097"/>
                  <a:gd name="connsiteY1" fmla="*/ 14097 h 14097"/>
                  <a:gd name="connsiteX2" fmla="*/ 0 w 14097"/>
                  <a:gd name="connsiteY2" fmla="*/ 7049 h 14097"/>
                  <a:gd name="connsiteX3" fmla="*/ 7048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60582DE-E250-4561-9298-E4FADEB90F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820B635A-6E81-4D8A-98A3-141E57A6FF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8543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3909A0ED-D070-4792-A2EE-CCEB6BA63C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4619A19C-3B55-4085-8668-4589996280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87D16772-2B59-486E-BE47-65D591C088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D6A06B8-1E4A-497F-B977-F78E5D7D00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55BC53AD-5249-4FB1-AB74-3F71AAEB5A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6F8561A-874A-48BB-BCC2-07F002ED4F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BA6B1B8F-9695-447F-BF2F-9010D40A07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24467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454192F9-26C5-4212-BA60-CADA662AFE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244677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BFBDA013-4858-422E-AE7A-614BF71FBA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42BA261C-0C75-431D-9FD5-2C3AA241BE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0F8709D9-2655-4A39-9228-BCFCBF4122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9653F80B-5CF7-45EF-889B-FD0AAF4835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24467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2A1DA86A-7442-4897-88A4-EDD18A01C5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39623279-A4CE-49AC-B5FA-CD224324BE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0382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EB9D8B4D-1BE5-4CD9-A592-D0D3D76911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769A47A3-F5B7-4BF0-B920-21A62F96F7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6E5DCDE9-48A4-41BA-987D-CC72C62B36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0F51F840-3DBF-444E-BC79-718416C51D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2DFD2B64-98D0-4E59-AE1F-693872F36D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CF09CB65-8B7E-426C-A3FE-DD20196FCB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43149294-A5BC-4E62-A167-3CD55E05B3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63074"/>
                <a:ext cx="14192" cy="14097"/>
              </a:xfrm>
              <a:custGeom>
                <a:avLst/>
                <a:gdLst>
                  <a:gd name="connsiteX0" fmla="*/ 14192 w 14192"/>
                  <a:gd name="connsiteY0" fmla="*/ 7048 h 14097"/>
                  <a:gd name="connsiteX1" fmla="*/ 7144 w 14192"/>
                  <a:gd name="connsiteY1" fmla="*/ 14097 h 14097"/>
                  <a:gd name="connsiteX2" fmla="*/ 0 w 14192"/>
                  <a:gd name="connsiteY2" fmla="*/ 7048 h 14097"/>
                  <a:gd name="connsiteX3" fmla="*/ 7049 w 14192"/>
                  <a:gd name="connsiteY3" fmla="*/ 0 h 14097"/>
                  <a:gd name="connsiteX4" fmla="*/ 14192 w 14192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DB99FCDF-C9A0-40F7-ABDE-7247B2238D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0CE59751-EC07-43C1-A5F5-AF5D30EBBE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4573CCF2-67F2-4BD1-A01C-1D064B908F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1C60C662-612D-485A-A50D-E938C6E499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0048F63C-A2BB-4D89-9649-91EC2045C0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63074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8 w 14097"/>
                  <a:gd name="connsiteY1" fmla="*/ 14097 h 14097"/>
                  <a:gd name="connsiteX2" fmla="*/ 0 w 14097"/>
                  <a:gd name="connsiteY2" fmla="*/ 7048 h 14097"/>
                  <a:gd name="connsiteX3" fmla="*/ 7048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1C29F96C-43D4-4F0F-A76D-4CED9C610C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B660107F-776B-455F-AC78-225F21B81DE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2222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EB1DB332-7265-477D-9A04-EDB3799DEA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EBBEFE2D-1654-40D8-A838-45728A1683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90211E2-64DF-4171-811B-B8A0CD87B9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5F7CDCE8-8B48-4859-BDFE-FCB7BC6F58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B770A8C4-614E-4295-A937-718CC61B25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A699ADB6-675C-44B0-B96E-EDD7AC1F96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64875E98-2AA1-4001-90EA-2F3D9E017E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6953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5BEC7219-356F-4141-B57B-8BCD85BF77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564D4AAB-BB2C-4A77-BB45-94EEC66CD7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9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CE9CF29A-81CA-4A03-8B04-55F5668826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52FEFF22-7798-4730-9C0B-EC7EAFCD01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00149276-D167-4D2B-93F1-FD2958302B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E7DC22D5-A39C-4789-A952-D891488772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26281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7BA51EF1-15F0-4193-AB83-F8C8A64D62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3FB75ADB-F020-4C56-91C6-9AB4629855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DBCE5CDF-BBF6-4E67-8CCE-9482D7EB4F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2138BABC-E51C-4F80-972E-CF44385C16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96B0C850-272E-4B08-8779-B872DCAA37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2628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2EEE54AF-B9C2-494D-9E02-2F67FEF7A2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85433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D21349A4-F7C9-492C-A658-EA9F7538B6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D88D1ED8-AC07-4621-9933-E10CE61220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6FD21FCD-1DA9-45C2-9AB5-548EE0E6E6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C8BDD8CA-1442-470F-A5D3-FC8A87A103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3B8DF094-690E-4C13-8284-7A7C97441A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85432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FE0B926C-A114-444D-BA51-FECE28B03C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244676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00BDE6CC-5F54-4752-ACC4-E3BCF2BEEA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6E28F857-CCD8-4222-84C0-A0B415E7BD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CD2687E0-0214-44E6-8BB1-34F6B7BA89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7F1236AA-FC17-487E-83B1-D71BCB2A87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623384AA-72EF-4BCF-9137-1944405836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24467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1BD81D1B-2270-4FBE-B437-F0DBB8DDFF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6411E268-F8CA-4C78-82ED-DDCF28B0BE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D48F8732-5205-4843-A2EB-3E0EB18F9F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DC5966DA-8E1A-43FF-A1A4-C6879B4564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E3BEFD3E-662F-4B38-859E-093A14241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06C52F63-F17B-4356-A3AE-9707D93D29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85706A28-0822-4064-AD3E-2A1F4E1C9E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348A813F-1672-44DB-A207-F3494E7C28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6FC8AEBA-4BD5-4BB0-B004-A8B06B6A41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71ED8D8F-0325-426C-9257-1A5048211F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0FF054DF-85C2-466A-9D64-EB6D95AA82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2D01FA60-E77D-41EE-8228-CFB979E3D5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63074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AC8D6F02-E0C8-4EF5-9D41-E75C16C16E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BD111AAF-4EE4-4A89-84D2-4201F035D7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E8F4C133-3F54-4715-A7D6-4261B9A998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0BAA2E6B-E393-45EA-8AE6-A775AA69CC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7DB4F953-9FE8-4B8D-A62B-CB20A7037A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9D918AF2-85FB-436F-99DB-622B076646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4222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1F078C58-0893-4D64-B685-BCB70CAC62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81374"/>
                <a:ext cx="14192" cy="14096"/>
              </a:xfrm>
              <a:custGeom>
                <a:avLst/>
                <a:gdLst>
                  <a:gd name="connsiteX0" fmla="*/ 14192 w 14192"/>
                  <a:gd name="connsiteY0" fmla="*/ 7049 h 14096"/>
                  <a:gd name="connsiteX1" fmla="*/ 7144 w 14192"/>
                  <a:gd name="connsiteY1" fmla="*/ 14097 h 14096"/>
                  <a:gd name="connsiteX2" fmla="*/ 0 w 14192"/>
                  <a:gd name="connsiteY2" fmla="*/ 7049 h 14096"/>
                  <a:gd name="connsiteX3" fmla="*/ 7049 w 14192"/>
                  <a:gd name="connsiteY3" fmla="*/ 0 h 14096"/>
                  <a:gd name="connsiteX4" fmla="*/ 14192 w 14192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1049"/>
                      <a:pt x="0" y="7049"/>
                    </a:cubicBezTo>
                    <a:cubicBezTo>
                      <a:pt x="0" y="3048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AEDA3784-7618-477C-A8B0-36FA393D64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0AC49727-CA00-439E-82D4-B446B78965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6B67B441-65C8-4A53-968B-C56CB40867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94CEDDB5-CC85-4A9E-A73C-85D7B714FA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80BF7883-770D-4CA2-BE01-C5F4B102B9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7DF07BC6-9560-430C-86FA-AFA6F7DF09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9B085920-7744-44C8-AF91-D2F16C997D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4062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22308C0A-08FC-4AAA-87B2-1E57033E4A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AB727BDA-993C-4BB5-8CED-8D50C55F7A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1BB192D1-56DC-4342-911C-7D80A9084D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337ADC5A-E225-4E91-B940-2DD15330E7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0D170CF5-349D-4588-8AD3-373D47A4EC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297A6982-5B80-4376-A9D2-C11E9B0843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0B14F779-546D-4011-8459-2E8E34C505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9977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35AE6943-22C6-405D-A071-F8EC29DAB0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2464DBFD-1DA1-456F-8427-CF66CD4C8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C9CA1114-00C4-448B-BF9A-9D70C709B0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2101A885-A4A8-4AFE-9905-E510D58C84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661E165D-4826-43AD-AD75-1C965A71A0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C1F2231A-5945-44AF-95E4-6D14529C8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1998F14A-698C-4220-92B8-2EC10C3561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7" y="365901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496E0BBF-D595-4DAE-91C6-4EB179C693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2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E31F1BC0-CB0A-4386-BE5E-7972AFB050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2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B1575BDE-4CFA-4FAD-9F64-692A6DBFF5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9D32D2E3-5D5B-4751-A477-A26860AC17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92009233-25F1-4029-B170-318CBBA00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CCBFA5E5-8384-4D58-BD73-BA36E23E8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3ACBBAC3-185E-4C28-81AB-C9BE2A88DE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9" y="371816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225AF996-F3FB-4AF2-B954-BDF79069E7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E10B0127-17D3-4B62-8708-9558A79455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4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A36A9D1B-B750-446F-99FF-E3280E32AD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C078DB92-DE53-4BEC-BBD4-B5966EAA16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7334AD7D-F850-4E92-89F9-49EE6E3AA7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14D983A3-96A9-4BB8-90D5-93B0E625F8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5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43A1FFE3-BB5F-4455-B23F-DA56AE791E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40" y="377741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C34E69E0-4115-4CAA-86FB-1D5A8830D9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5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E5707C7C-BEB2-4920-9D44-8AF218FFBF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6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D95D2E5E-6D1E-43FC-A231-E28A08296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83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DB511D52-FE0D-4F8D-AC2F-6806904C67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35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E4D31CC7-D38B-4566-A6F9-5CB84EEAAD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82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48116577-FA2A-434D-83D4-213A1497D2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31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02288414-AA9B-4065-A506-AE5ED2ABC5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481374"/>
                <a:ext cx="14097" cy="14096"/>
              </a:xfrm>
              <a:custGeom>
                <a:avLst/>
                <a:gdLst>
                  <a:gd name="connsiteX0" fmla="*/ 14097 w 14097"/>
                  <a:gd name="connsiteY0" fmla="*/ 7049 h 14096"/>
                  <a:gd name="connsiteX1" fmla="*/ 7049 w 14097"/>
                  <a:gd name="connsiteY1" fmla="*/ 14097 h 14096"/>
                  <a:gd name="connsiteX2" fmla="*/ 0 w 14097"/>
                  <a:gd name="connsiteY2" fmla="*/ 7049 h 14096"/>
                  <a:gd name="connsiteX3" fmla="*/ 7049 w 14097"/>
                  <a:gd name="connsiteY3" fmla="*/ 0 h 14096"/>
                  <a:gd name="connsiteX4" fmla="*/ 14097 w 14097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92EAF5E5-70A0-4FE6-B906-6BCF9C49F7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3DA12971-2CD2-4DE8-8B05-8B11B5614B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9 w 14096"/>
                  <a:gd name="connsiteY1" fmla="*/ 14097 h 14096"/>
                  <a:gd name="connsiteX2" fmla="*/ 0 w 14096"/>
                  <a:gd name="connsiteY2" fmla="*/ 7049 h 14096"/>
                  <a:gd name="connsiteX3" fmla="*/ 7049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B9486073-CABC-45A3-B442-5959E5CE6D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3EEB7953-85A2-4391-931C-CE88AC0532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1BF2EBC9-4A08-4A35-8C75-15E51BA0AB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48137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1686BEF1-7F1A-40F6-BC3F-24221ACECC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40622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5D2D2281-DA3F-41A6-B56E-2EE507826A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4062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B1EBA419-056B-478C-A25C-B349F4DDD9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406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3DE38383-61B3-4E4E-B781-1C7DA04D65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4062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F62AD048-154B-4830-A46F-263BA35AA7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4063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636A730F-15EE-440C-84B5-0541AE9546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40631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31AF286F-6D0E-447F-B4D1-24729E0D62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99781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36F64061-98E4-477D-BABF-CC6BA8D676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1C601616-D38B-4ED2-BD55-F5AEA36AB0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E0593B16-48EE-41A8-B4AF-E03A74CBB8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26B2406B-8A3A-4381-8D69-1178F16C4D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9978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DF1F792D-BA16-4D8F-99C3-E5E6959A51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9978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AA77D5AF-6FFE-4577-BC40-BA19023071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659026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08F16A01-2EE8-4E4F-83CD-2000577D1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18ACB7FF-8D64-44A2-8571-7DB441D97E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E15E0D81-20B6-4D4C-9B7C-4D5A01B6AA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8F687395-0ADA-4504-B6D0-D55493AB66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94D99C3F-4701-403D-A69E-EE345B0E41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0C6D9CF1-A535-4742-B2CF-B61ADC55ED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718177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E9EB265F-CF4E-4485-88F1-AE3CE1BE37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9B354D37-6517-4AF4-8195-9A7B43D20C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2A3087FA-3C5B-4898-9FE2-633DAA0B74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C8D7AB32-147E-4110-ABBE-7F1FB68942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71817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542ED17E-A6FC-4BC6-B7FE-EF9BC5B151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71817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4610CFBC-B173-4CBE-BBD7-7E859FCAB0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2" y="3777419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7578019C-8AAF-4A81-84C4-155EB43FAF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2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46936191-0661-4BD8-9A61-D00FAC97DF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8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F7BC1D8F-F88B-4A19-B640-8DCC739927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4" y="3777383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47D77817-943A-4D8A-82EE-C309FC9FF0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87" y="377742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BF86E220-D031-40B7-B3A2-0C723E3A91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24" y="37774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5" name="Graphic 4">
              <a:extLst>
                <a:ext uri="{FF2B5EF4-FFF2-40B4-BE49-F238E27FC236}">
                  <a16:creationId xmlns:a16="http://schemas.microsoft.com/office/drawing/2014/main" id="{226E1D80-1BFB-4A13-8F3C-94D54398C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0154385" y="4452524"/>
              <a:ext cx="1443404" cy="1443428"/>
              <a:chOff x="5734037" y="3067039"/>
              <a:chExt cx="724483" cy="724489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DCC1C21-CB11-4506-90E4-37DCD97AFC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067039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8177170-8FD3-4752-B1DB-0186ADF9B1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CAA5FB4-9073-4612-99F5-95E1C6D067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E021324-18DD-4114-8992-9652707C16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ECBC33B-D8EB-4804-9EA3-57C07B57C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03927C7-0E45-4B61-844A-4A626FDF6A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C6AF6E8-E748-47F7-B35C-567D5FBA6C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EC671E5-B299-470C-9C7A-A50106E51B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26284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410EBDF-623D-41EF-82A4-9FB938A7B6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2628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6F866F8-B429-471B-9C2B-051BDCBAFE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83B4FBD-06C8-4D5D-B0D9-755E4CD1A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E3FD149-0B2F-4DA0-9721-59B9FEE8E0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D26DB48-036E-4616-BA8B-C606A7B58B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12628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8 w 14097"/>
                  <a:gd name="connsiteY1" fmla="*/ 14097 h 14097"/>
                  <a:gd name="connsiteX2" fmla="*/ 0 w 14097"/>
                  <a:gd name="connsiteY2" fmla="*/ 7049 h 14097"/>
                  <a:gd name="connsiteX3" fmla="*/ 7048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D6F6275-06AB-4316-B8C4-927E53487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E8CABF3-9C76-46A0-8DE9-F055C94A93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8543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1A12ED9-6299-4ABD-9827-DD52FE22B2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0ADA37A-E396-4F92-AB19-D6994E0DD5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A96001A-BD0F-4CF9-A22B-545ED4F863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D9ACB13-4C6C-4347-9F65-1309B33A17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F17BE4A-72F8-4529-8558-E62103AEA7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06708C3-D03F-4605-8C6F-AE8EDA0838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520ADFA-68AE-4CE4-913A-F070A2817D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24467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C6C63AD-C87A-403E-ADB5-4EDD034438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244677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370EAC6-89F0-4826-90D1-E55C334479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FB61DD4-AB7B-417A-AE96-B1D9CBAC10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4AD18D2-11BA-4192-9845-206C033F3E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5892E2D-483A-4C0A-87C7-6FFA2EB5E2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24467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4037ACD-005D-4907-942F-D565AF6C83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A8FD84E-39BE-456B-84C5-E03698AAC9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0382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2FC47C2-6EF5-4D17-8703-527F28609C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D29BC8A-00E1-481E-8BA4-1AA7F4AA12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AF6ABE5-726A-495B-A832-3851CB9115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8E250A7-0600-440B-BEBC-61B2D4D7B1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C36BEB1-881D-4496-AD7F-1CC4B46FA5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71DFE25-AF37-409C-B032-5F47D7150F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9AF97A7-FC44-49BF-ABD1-59DB48B89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63074"/>
                <a:ext cx="14192" cy="14097"/>
              </a:xfrm>
              <a:custGeom>
                <a:avLst/>
                <a:gdLst>
                  <a:gd name="connsiteX0" fmla="*/ 14192 w 14192"/>
                  <a:gd name="connsiteY0" fmla="*/ 7048 h 14097"/>
                  <a:gd name="connsiteX1" fmla="*/ 7144 w 14192"/>
                  <a:gd name="connsiteY1" fmla="*/ 14097 h 14097"/>
                  <a:gd name="connsiteX2" fmla="*/ 0 w 14192"/>
                  <a:gd name="connsiteY2" fmla="*/ 7048 h 14097"/>
                  <a:gd name="connsiteX3" fmla="*/ 7049 w 14192"/>
                  <a:gd name="connsiteY3" fmla="*/ 0 h 14097"/>
                  <a:gd name="connsiteX4" fmla="*/ 14192 w 14192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3939D792-9C64-48CF-8607-C7873A563A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F69E48F-45D8-4A8A-A101-5DF775A539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E47C3F3-8AC5-414F-8E20-25DA306C5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09CB222-24C1-414A-B56E-EA3617D05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FC26844-A93E-4C55-8619-F58615B4A2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63074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8 w 14097"/>
                  <a:gd name="connsiteY1" fmla="*/ 14097 h 14097"/>
                  <a:gd name="connsiteX2" fmla="*/ 0 w 14097"/>
                  <a:gd name="connsiteY2" fmla="*/ 7048 h 14097"/>
                  <a:gd name="connsiteX3" fmla="*/ 7048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EA8BA8A-4848-4084-A841-501CECF285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4BC148C-3116-4C75-89DF-2BF3484297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2222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1F3F7CB-7B69-49A3-A09E-D206488312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58072F8C-2347-472F-9D9A-F5511BA401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22C76E0-8D4F-4788-9856-B1AB15B209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3A9EC23-E263-4098-AC45-E628E1A297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B72211D0-3733-443C-999F-6CE736381C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EC069AD-6364-4585-A8F1-931648A1BF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9361719-49F1-40E3-9ABA-2FE9D78364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6953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737F2D47-03EF-4AE6-ABB9-36506DF5A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554F257-3BD2-493C-A5F1-FCC2C64C35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9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4D297D55-4523-4CE1-9A0F-3EA6B27F79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605D1D96-783B-407F-BF8C-B0773589EB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5D03B3C-A55A-4738-A6FF-8F2DA5B99E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41CE56E-C4C8-427A-9E82-C1EEF78E84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26281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2359086-D108-47DE-B6EA-0BEE1835D7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FA49818-F2EA-427C-B93C-15E320DA1B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435C1E1-0D80-4B30-8CAC-C6EDE1DE7B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0FCB137-01B0-4770-AFC3-003DF7897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D03298B-8D34-487C-9DF0-DB9AC83071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2628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4698B28F-FFEF-44BA-B657-E59F80990F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85433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00A4B40-BCFB-46E4-AE4F-FCC5C65091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14CE6AE-7FAB-4A5D-8EA2-861CAF598A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FF0F3D4A-D39F-48EE-934D-C73834DC5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9B630BB-5848-4C72-9F5A-FC8EBE7A6B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F662A334-5814-480B-861F-17661B60F7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85432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DC0FC730-550F-42A2-AE79-EEA30B11C7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244676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3054F4A-43DC-46A1-89D0-87DA8F3157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5F66EF36-2C9F-49B2-B972-1BA82C8F36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47955EF8-6501-4579-B85F-DE5C0815FF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E0BA4174-EBEB-40DA-8B1D-6A7851E38C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0512C7C-98D6-45AD-8CA4-1BEB01262D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24467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16CB557-0CE9-4015-A920-C6766A0664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EA7B3B4-3BF2-4B69-B300-5D86CCB0A0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D887DF00-5D34-4A8B-9A84-C40D336238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EADE921C-83B0-4521-916F-E7EC5CFDAD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CEDA6FA-EB55-47AE-A005-BF546085C1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9DAC0C40-EF50-4632-B781-ACDAE95AF3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82AAB43-E3D9-4272-8809-5F70B30206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8C7D300-E0BD-4C12-92B1-0801266F02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CCA3ED35-2344-4402-B61B-3932E69457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949146BF-06FF-41BB-BDD3-B80BABB3AA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393A6A5F-F75B-4BBC-AADC-A84DA758EE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7B21059-EA9B-4329-968B-81F7966D27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63074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FF9C99F-41B4-4789-934B-8BF03EA94E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C180277F-7E18-4896-AE91-960B379D2C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95FE437-DA37-44C9-B975-96C6DD9DE0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A2A5369E-5DB7-4854-BBEC-D043F3A5F2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6B0D6D9-913A-4804-83B5-5A9858F570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29B4FACF-EF13-4EFA-86D3-D5B2B6703A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4222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7BD767A9-D2A3-4942-B654-34DDDFD60B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81374"/>
                <a:ext cx="14192" cy="14096"/>
              </a:xfrm>
              <a:custGeom>
                <a:avLst/>
                <a:gdLst>
                  <a:gd name="connsiteX0" fmla="*/ 14192 w 14192"/>
                  <a:gd name="connsiteY0" fmla="*/ 7049 h 14096"/>
                  <a:gd name="connsiteX1" fmla="*/ 7144 w 14192"/>
                  <a:gd name="connsiteY1" fmla="*/ 14097 h 14096"/>
                  <a:gd name="connsiteX2" fmla="*/ 0 w 14192"/>
                  <a:gd name="connsiteY2" fmla="*/ 7049 h 14096"/>
                  <a:gd name="connsiteX3" fmla="*/ 7049 w 14192"/>
                  <a:gd name="connsiteY3" fmla="*/ 0 h 14096"/>
                  <a:gd name="connsiteX4" fmla="*/ 14192 w 14192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1049"/>
                      <a:pt x="0" y="7049"/>
                    </a:cubicBezTo>
                    <a:cubicBezTo>
                      <a:pt x="0" y="3048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0C97F02F-13B9-4D7E-B916-BC8713CC0D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99C0654B-0803-40FA-BF28-D8EA65F58C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D44F31B6-3657-4241-A94E-EEDBFF0C98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557624B-3CCB-43DA-998B-B1EC599C75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5B0CCD4-215D-456D-808C-F96ABB74D3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E4E038E-23E6-43BE-9A3B-523A28DF73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686F1FD-4135-414B-8575-ED97CC8DBF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4062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36FBC8D5-B3FE-4E26-8B4F-5D5668A8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33A60C97-778A-4251-A66B-49769F0C20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0CC04E3B-2AC3-4A7B-A425-DDABEA8AF3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CEF7D0E1-459C-4A15-9F05-545F6430B6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D5797445-BFB3-4EB2-8B44-4BF2C9E915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E27FB1FC-477D-45B3-82B0-0F49364698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94CF442-4FF2-41B3-8870-097DBAF46C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9977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24927C8-A42E-4B8D-84A4-50A58968BC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379CB96-0D3A-4582-8650-A909955BA3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531F84F2-CE93-4841-9AA6-BC9E355796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D1BED9D2-07EF-452E-AFA1-9A1E80AE24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2C75A1A5-0A11-42EA-AF4E-FF52721258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4275A1C7-FA96-4BBB-A7EF-A7ED02814E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8CA8B3B4-73BE-41D5-900B-42FBF6AA72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7" y="365901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0264B0D-E150-4641-BBB1-58080670EE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2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BCC2D199-EF36-4077-A50C-D9FC99331B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2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6DCCA13-7F75-46F9-97B3-A9DA4C2173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56C76EEB-75A4-418F-9FE0-CC513BC3C2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1E952CEF-EC1B-4714-8900-D2DFAEF30F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2B899198-ADCC-4613-957B-7A40B17B15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5581AF7F-95DB-4163-B608-C04A61FB92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9" y="371816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5616F834-835A-42B4-B51B-5AD285E283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EF598AFA-5F8F-4191-8881-1DE91BB2B0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4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623A080-F2C6-4664-B99C-99A9C287B4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330E7091-D82F-490A-8F32-DE8745212E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B340B39-E421-434F-AF1A-DAD7E7802D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6C2ED568-9809-4A18-A06A-87018A987E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5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A6C26F4B-6369-4557-B6D4-A1B448B127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40" y="377741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42CEA830-FB77-4EA5-9BAB-64B6F500F3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5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E5A9B88C-3ADF-40D8-9E9B-42439F8520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6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CC9DEE2F-0410-4B1A-BED8-D1371CE8B4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83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A66E75A-959E-436D-B1F1-DBD1E460E1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35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B35526DB-3749-43FA-84BA-E73EE1D1DB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82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6503C90B-19EF-4925-A08A-AE40956A26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31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B98692DC-F401-45BC-ABC7-421F3391C3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481374"/>
                <a:ext cx="14097" cy="14096"/>
              </a:xfrm>
              <a:custGeom>
                <a:avLst/>
                <a:gdLst>
                  <a:gd name="connsiteX0" fmla="*/ 14097 w 14097"/>
                  <a:gd name="connsiteY0" fmla="*/ 7049 h 14096"/>
                  <a:gd name="connsiteX1" fmla="*/ 7049 w 14097"/>
                  <a:gd name="connsiteY1" fmla="*/ 14097 h 14096"/>
                  <a:gd name="connsiteX2" fmla="*/ 0 w 14097"/>
                  <a:gd name="connsiteY2" fmla="*/ 7049 h 14096"/>
                  <a:gd name="connsiteX3" fmla="*/ 7049 w 14097"/>
                  <a:gd name="connsiteY3" fmla="*/ 0 h 14096"/>
                  <a:gd name="connsiteX4" fmla="*/ 14097 w 14097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8629B1A4-7BFC-4F45-9FAD-BB035C4E47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A2F92592-AB8B-4732-BEE7-3E2B830EA3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9 w 14096"/>
                  <a:gd name="connsiteY1" fmla="*/ 14097 h 14096"/>
                  <a:gd name="connsiteX2" fmla="*/ 0 w 14096"/>
                  <a:gd name="connsiteY2" fmla="*/ 7049 h 14096"/>
                  <a:gd name="connsiteX3" fmla="*/ 7049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9C3644DC-02D1-43FF-8ED1-0ECBBA4B30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4DC12AE3-E70C-4CD8-9A74-7567F99C46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E0DDE12-8B48-4D21-8863-06298ED8B8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48137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C611F1DE-AF40-48FC-8A1E-0A175D439E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40622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34C2CAED-22FC-4450-8BBC-7811F7DF9B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4062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F89E6B45-A41C-4735-A7F5-E4EFD5DCFD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406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44BFE35C-5487-42E8-AC30-01FC1E4F51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4062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3575E1A5-C3CB-4081-A394-36172B7DB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4063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C9C6DF24-803A-44A1-B29A-B90297D393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40631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22A7B096-566C-4312-AF19-D9A3B6BC0E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99781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B429767-12DD-4020-BC3E-9944CF36F6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FF510776-417B-4B74-9082-ED3915450A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FEF51D3D-E951-49CE-BCE4-D444BEF6B2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B27BA73E-E784-4961-884D-F507DDE38A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9978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2849019E-0178-4A1C-A5D8-DC3DFC572B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9978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0B49676D-9D41-4B2D-8FF9-69AC31CFD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659026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6BDFE3E8-9647-4400-B019-8EDD4E688B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EDD57B95-ED61-4561-9ADF-38126BADCE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3744F230-BFBA-41B0-9FE2-481D1EAFFF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C32022D3-12E0-4BC1-8085-D6CBF3CDD7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D1AED37F-874A-4B21-A522-FEBCB38F4C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5BB466E2-3497-4A3B-8777-FAA0AAEE2B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718177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A924D178-36E4-4E29-86E8-7716F3B4A7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D0DF84E5-BB3D-4120-8FD3-98ECDA31BB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E5B29635-10AC-481E-A2DE-80E9DE6128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AAB430CA-3259-463F-85F9-B6E180323A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71817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8EF18909-FC9F-4845-B1DC-027E82B21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71817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EFCE2389-D574-49C1-89EB-D8C7308883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2" y="3777419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D44B35A5-5216-45FC-8F0F-D80E383B42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2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9470F10A-F708-41AA-A910-5C288B3556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8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CD73E13B-910B-40D2-B53F-6614C098BA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4" y="3777383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8267FC95-0200-40B3-B043-D33BEA60D0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87" y="377742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9F14022C-37CD-4CDD-ACD1-86161EF001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24" y="37774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814EC898-1F5E-8DD8-01D7-54EF2871B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655" y="2214689"/>
            <a:ext cx="2420986" cy="24209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316" y="565739"/>
            <a:ext cx="7309412" cy="112494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Proč je užitečná</a:t>
            </a: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AAD42DD4-86F6-4FD2-869F-32D35E310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1037"/>
            <a:ext cx="877720" cy="274629"/>
          </a:xfrm>
          <a:custGeom>
            <a:avLst/>
            <a:gdLst>
              <a:gd name="connsiteX0" fmla="*/ 453342 w 1170294"/>
              <a:gd name="connsiteY0" fmla="*/ 0 h 274629"/>
              <a:gd name="connsiteX1" fmla="*/ 689085 w 1170294"/>
              <a:gd name="connsiteY1" fmla="*/ 235744 h 274629"/>
              <a:gd name="connsiteX2" fmla="*/ 924829 w 1170294"/>
              <a:gd name="connsiteY2" fmla="*/ 0 h 274629"/>
              <a:gd name="connsiteX3" fmla="*/ 1170294 w 1170294"/>
              <a:gd name="connsiteY3" fmla="*/ 245465 h 274629"/>
              <a:gd name="connsiteX4" fmla="*/ 1153282 w 1170294"/>
              <a:gd name="connsiteY4" fmla="*/ 264908 h 274629"/>
              <a:gd name="connsiteX5" fmla="*/ 924829 w 1170294"/>
              <a:gd name="connsiteY5" fmla="*/ 38885 h 274629"/>
              <a:gd name="connsiteX6" fmla="*/ 689085 w 1170294"/>
              <a:gd name="connsiteY6" fmla="*/ 274629 h 274629"/>
              <a:gd name="connsiteX7" fmla="*/ 453342 w 1170294"/>
              <a:gd name="connsiteY7" fmla="*/ 38885 h 274629"/>
              <a:gd name="connsiteX8" fmla="*/ 215168 w 1170294"/>
              <a:gd name="connsiteY8" fmla="*/ 274629 h 274629"/>
              <a:gd name="connsiteX9" fmla="*/ 0 w 1170294"/>
              <a:gd name="connsiteY9" fmla="*/ 59462 h 274629"/>
              <a:gd name="connsiteX10" fmla="*/ 0 w 1170294"/>
              <a:gd name="connsiteY10" fmla="*/ 20577 h 274629"/>
              <a:gd name="connsiteX11" fmla="*/ 215168 w 1170294"/>
              <a:gd name="connsiteY11" fmla="*/ 235744 h 27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0294" h="274629">
                <a:moveTo>
                  <a:pt x="453342" y="0"/>
                </a:moveTo>
                <a:lnTo>
                  <a:pt x="689085" y="235744"/>
                </a:lnTo>
                <a:lnTo>
                  <a:pt x="924829" y="0"/>
                </a:lnTo>
                <a:lnTo>
                  <a:pt x="1170294" y="245465"/>
                </a:lnTo>
                <a:lnTo>
                  <a:pt x="1153282" y="264908"/>
                </a:lnTo>
                <a:lnTo>
                  <a:pt x="924829" y="38885"/>
                </a:lnTo>
                <a:lnTo>
                  <a:pt x="689085" y="274629"/>
                </a:lnTo>
                <a:lnTo>
                  <a:pt x="453342" y="38885"/>
                </a:lnTo>
                <a:lnTo>
                  <a:pt x="215168" y="274629"/>
                </a:lnTo>
                <a:lnTo>
                  <a:pt x="0" y="59462"/>
                </a:lnTo>
                <a:lnTo>
                  <a:pt x="0" y="20577"/>
                </a:lnTo>
                <a:lnTo>
                  <a:pt x="215168" y="235744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4C36B8C5-0DEB-41B5-911D-572E2E835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16069"/>
            <a:ext cx="877720" cy="274629"/>
          </a:xfrm>
          <a:custGeom>
            <a:avLst/>
            <a:gdLst>
              <a:gd name="connsiteX0" fmla="*/ 453342 w 1170294"/>
              <a:gd name="connsiteY0" fmla="*/ 0 h 274629"/>
              <a:gd name="connsiteX1" fmla="*/ 689085 w 1170294"/>
              <a:gd name="connsiteY1" fmla="*/ 238174 h 274629"/>
              <a:gd name="connsiteX2" fmla="*/ 924829 w 1170294"/>
              <a:gd name="connsiteY2" fmla="*/ 0 h 274629"/>
              <a:gd name="connsiteX3" fmla="*/ 1170294 w 1170294"/>
              <a:gd name="connsiteY3" fmla="*/ 247895 h 274629"/>
              <a:gd name="connsiteX4" fmla="*/ 1153282 w 1170294"/>
              <a:gd name="connsiteY4" fmla="*/ 264908 h 274629"/>
              <a:gd name="connsiteX5" fmla="*/ 924829 w 1170294"/>
              <a:gd name="connsiteY5" fmla="*/ 38885 h 274629"/>
              <a:gd name="connsiteX6" fmla="*/ 689085 w 1170294"/>
              <a:gd name="connsiteY6" fmla="*/ 274629 h 274629"/>
              <a:gd name="connsiteX7" fmla="*/ 453342 w 1170294"/>
              <a:gd name="connsiteY7" fmla="*/ 38885 h 274629"/>
              <a:gd name="connsiteX8" fmla="*/ 215168 w 1170294"/>
              <a:gd name="connsiteY8" fmla="*/ 274629 h 274629"/>
              <a:gd name="connsiteX9" fmla="*/ 0 w 1170294"/>
              <a:gd name="connsiteY9" fmla="*/ 59462 h 274629"/>
              <a:gd name="connsiteX10" fmla="*/ 0 w 1170294"/>
              <a:gd name="connsiteY10" fmla="*/ 20789 h 274629"/>
              <a:gd name="connsiteX11" fmla="*/ 215168 w 1170294"/>
              <a:gd name="connsiteY11" fmla="*/ 238174 h 27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0294" h="274629">
                <a:moveTo>
                  <a:pt x="453342" y="0"/>
                </a:moveTo>
                <a:lnTo>
                  <a:pt x="689085" y="238174"/>
                </a:lnTo>
                <a:lnTo>
                  <a:pt x="924829" y="0"/>
                </a:lnTo>
                <a:lnTo>
                  <a:pt x="1170294" y="247895"/>
                </a:lnTo>
                <a:lnTo>
                  <a:pt x="1153282" y="264908"/>
                </a:lnTo>
                <a:lnTo>
                  <a:pt x="924829" y="38885"/>
                </a:lnTo>
                <a:lnTo>
                  <a:pt x="689085" y="274629"/>
                </a:lnTo>
                <a:lnTo>
                  <a:pt x="453342" y="38885"/>
                </a:lnTo>
                <a:lnTo>
                  <a:pt x="215168" y="274629"/>
                </a:lnTo>
                <a:lnTo>
                  <a:pt x="0" y="59462"/>
                </a:lnTo>
                <a:lnTo>
                  <a:pt x="0" y="20789"/>
                </a:lnTo>
                <a:lnTo>
                  <a:pt x="215168" y="2381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5DC987A-A8C7-4C23-9BF5-33E9F6F21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7574" y="2256427"/>
            <a:ext cx="8141462" cy="3963398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213F2CF-C6DF-4CE1-A6F0-E3B1BFBB0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2256427"/>
            <a:ext cx="8140386" cy="3955009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4325C15-4820-4911-B66E-A5F917CFA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329" y="2125615"/>
            <a:ext cx="8141462" cy="397476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88D00D11-118A-E3F1-2391-309C9981B0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623948"/>
              </p:ext>
            </p:extLst>
          </p:nvPr>
        </p:nvGraphicFramePr>
        <p:xfrm>
          <a:off x="820270" y="2425605"/>
          <a:ext cx="7695080" cy="3371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AED1919-54A1-41C9-B30B-A3FF3F58E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19665" y="98104"/>
            <a:ext cx="3216070" cy="428809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war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938" y="1149911"/>
            <a:ext cx="1951194" cy="195119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4751043-2EE3-4222-9979-8E61D93DA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6386" y="2813300"/>
            <a:ext cx="2818115" cy="3757487"/>
            <a:chOff x="1881974" y="1174396"/>
            <a:chExt cx="5290997" cy="529099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3FD8213-DB67-4E29-9615-984DB5991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4EDB257-28CF-422F-AE6A-B99E3FE81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FFFEB18F-F81F-4CED-BE64-EB888A77C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262" y="2762501"/>
            <a:ext cx="2808444" cy="3744592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943" y="3404608"/>
            <a:ext cx="2640592" cy="2666087"/>
          </a:xfrm>
        </p:spPr>
        <p:txBody>
          <a:bodyPr>
            <a:normAutofit/>
          </a:bodyPr>
          <a:lstStyle/>
          <a:p>
            <a:r>
              <a:rPr lang="cs-CZ" sz="3700" dirty="0">
                <a:solidFill>
                  <a:schemeClr val="bg1"/>
                </a:solidFill>
              </a:rPr>
              <a:t>Proč je nebezpečná ⚠️</a:t>
            </a:r>
          </a:p>
        </p:txBody>
      </p:sp>
      <p:grpSp>
        <p:nvGrpSpPr>
          <p:cNvPr id="19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9836" y="1193254"/>
            <a:ext cx="968730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10689" y="4748271"/>
            <a:ext cx="997902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952" y="1130846"/>
            <a:ext cx="3731078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Úraz proudem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Popáleniny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Smrt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Požár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1805EF6-17F2-8F0F-F57F-789C844F35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2" r="11459"/>
          <a:stretch/>
        </p:blipFill>
        <p:spPr>
          <a:xfrm>
            <a:off x="2224097" y="1353469"/>
            <a:ext cx="1886065" cy="1394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1E3D731-CFE7-FDD7-C97B-49E23DF76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580" y="3562975"/>
            <a:ext cx="3513372" cy="2337989"/>
          </a:xfrm>
          <a:prstGeom prst="rect">
            <a:avLst/>
          </a:prstGeom>
        </p:spPr>
      </p:pic>
      <p:grpSp>
        <p:nvGrpSpPr>
          <p:cNvPr id="46" name="Group 10">
            <a:extLst>
              <a:ext uri="{FF2B5EF4-FFF2-40B4-BE49-F238E27FC236}">
                <a16:creationId xmlns:a16="http://schemas.microsoft.com/office/drawing/2014/main" id="{134CC3FF-7AA4-46F4-8B24-2F9383D86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9133" y="805742"/>
            <a:ext cx="2735827" cy="3193211"/>
            <a:chOff x="1674895" y="1345036"/>
            <a:chExt cx="5428610" cy="421093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5E42E8-8B96-4FF0-9DCC-7E2084C0F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FEA8A4-ED0E-429C-884B-1599153B8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AEBFCD5-5356-4326-8D39-8235A46CD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486" y="685805"/>
            <a:ext cx="2718710" cy="319321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438" y="859808"/>
            <a:ext cx="2657397" cy="287898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Voda + elektřina = NE!</a:t>
            </a:r>
          </a:p>
        </p:txBody>
      </p: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5F2AA49C-5AC0-41C7-BFAF-74B8D8293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16806" y="2335801"/>
            <a:ext cx="637026" cy="849366"/>
            <a:chOff x="5829300" y="3162300"/>
            <a:chExt cx="532256" cy="532257"/>
          </a:xfrm>
          <a:solidFill>
            <a:srgbClr val="FFFFFF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8A750A0-64B5-41B2-B525-A914EB40B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216C77-85C1-4BDC-87A8-7E75933205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71AED48-754E-41AC-9ECC-DB2597644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8005417-D297-404F-82A5-8C4393E85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7F942D6-2D0C-4894-81F0-6F81714BA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FAD802E-9670-4B80-876B-3FF64D29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38AF437-0BFB-40E4-ADA0-5749919AA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8BC9C3D-CBBE-4D29-9DAC-98B3CAF397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7016629-22ED-494E-9205-594895DA9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FF3CC1E-0ED4-4599-9B4E-F057769B96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65A4B3A-F9A7-4FA6-A7F3-EA08E0BA1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83B6A14-A56D-4B95-8395-89CF53A09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9F0868B-B193-43B6-BB1E-1FF72993E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2" name="Graphic 4">
            <a:extLst>
              <a:ext uri="{FF2B5EF4-FFF2-40B4-BE49-F238E27FC236}">
                <a16:creationId xmlns:a16="http://schemas.microsoft.com/office/drawing/2014/main" id="{BB32367D-C4F2-49D5-A586-298C7CA82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16806" y="2335801"/>
            <a:ext cx="637026" cy="849366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1FF7EE7-ACA2-4BFF-BA75-7FAE93FBB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647462E-B5E8-4F02-A1E4-BD0380A224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12CE109-6153-414A-B2D6-C4F9C6FA2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AF530F5-D68D-4BC8-8984-F1A8B5DEB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EB69747-F9DD-4B80-B488-D5565D0BC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3AFB787-B8A4-4269-9DA9-FF4A660303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E682D93-25A6-4D91-9A81-3F247BBEE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D5F48B5-53B4-4DA8-B929-6AFF50658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CA195A3-2A74-4D13-A1B8-24765E26B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8F1918-C39D-4713-AB21-685A94435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3592273-DEE6-42E1-B824-11D5443323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2D6F82B-B619-4D8B-85AE-0E57103BA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246C574-90D4-412B-9444-203F7C83C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952" y="685805"/>
            <a:ext cx="3731078" cy="553401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Voda vede proud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Mokré ruce jsou riziko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Nikdy nekombinovat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Nebezpečí úrazu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C1D1FA3-6212-4B97-9B1E-C7F81247C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674189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1C51958-04D4-4687-95A2-95DCDCF47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674189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2656"/>
            <a:ext cx="1396390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2391"/>
            <a:ext cx="1396390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6390" y="633046"/>
            <a:ext cx="3625516" cy="131499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>
                <a:solidFill>
                  <a:schemeClr val="bg1"/>
                </a:solidFill>
              </a:rPr>
              <a:t>Poškozené kabely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6390" y="2125737"/>
            <a:ext cx="3625516" cy="40444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Odhalené dráty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Riziko úrazu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Riziko požáru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Hlásit dospělým</a:t>
            </a:r>
          </a:p>
        </p:txBody>
      </p:sp>
      <p:pic>
        <p:nvPicPr>
          <p:cNvPr id="4" name="Picture 3" descr="war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604" y="2218425"/>
            <a:ext cx="3054612" cy="3054612"/>
          </a:xfrm>
          <a:prstGeom prst="rect">
            <a:avLst/>
          </a:prstGeom>
        </p:spPr>
      </p:pic>
      <p:grpSp>
        <p:nvGrpSpPr>
          <p:cNvPr id="19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21453" y="5987064"/>
            <a:ext cx="790849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F9C2E1FB-73A8-C680-5AA6-1E102E698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604" y="2218425"/>
            <a:ext cx="3054600" cy="30546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war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719" y="2095859"/>
            <a:ext cx="2666283" cy="266628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8EBA126-AC41-C1F5-F21E-0C6F876E3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110" y="2012848"/>
            <a:ext cx="2857500" cy="2857500"/>
          </a:xfrm>
          <a:prstGeom prst="rect">
            <a:avLst/>
          </a:prstGeom>
        </p:spPr>
      </p:pic>
      <p:grpSp>
        <p:nvGrpSpPr>
          <p:cNvPr id="16" name="Graphic 38">
            <a:extLst>
              <a:ext uri="{FF2B5EF4-FFF2-40B4-BE49-F238E27FC236}">
                <a16:creationId xmlns:a16="http://schemas.microsoft.com/office/drawing/2014/main" id="{9742E72B-7FDB-4BC3-84CE-9A8675647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72437" y="975545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41CB4E-1ACC-413B-9806-FF276C0F0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B54E44-06C0-461C-A803-0F535321AD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09645E15-CD1B-4EAA-B2F2-D41E53CA4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969" y="4752208"/>
            <a:ext cx="273766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571069-A359-469A-98CD-9458DBAA0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969" y="4752208"/>
            <a:ext cx="273766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A61BDD87-32CE-4DE2-AAE1-62C2F4793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4903343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F0F3645-6645-44FD-A4C7-06D41C099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5458736-D4A2-40D4-9420-C40AEB2AB5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8FA6A4-209B-443A-9CF2-FFDC90EC3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B0A6C9-E0F4-403E-8FB7-5FF4F1F64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DA5950E-75DA-4E34-99EB-8982548700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609E6F-709D-42D6-8E54-91E37E2B1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C4707FB-9E68-4EBA-A4E0-4516F1506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99771A-5CA8-4CCE-B4F5-FE8C20379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61D636C-9A38-466B-BD92-39795F493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99F3BD6-49A2-4D64-A3C0-8EFCEF9D9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ABC753B-C028-4FCD-9D53-2BDBB2644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8F316F-3B46-4F37-AB8C-E69368303B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636F8A8-BD35-4E0B-901B-1589A0534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7587" y="1747592"/>
            <a:ext cx="3912880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Nestrkat prsty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Nepřetěžovat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Používat krytky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Pozor na děti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7588" y="396117"/>
            <a:ext cx="3912879" cy="1158857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700" dirty="0">
                <a:solidFill>
                  <a:schemeClr val="bg1"/>
                </a:solidFill>
              </a:rPr>
              <a:t>Zásuvky a </a:t>
            </a:r>
            <a:r>
              <a:rPr lang="cs-CZ" sz="3700" dirty="0" err="1">
                <a:solidFill>
                  <a:schemeClr val="bg1"/>
                </a:solidFill>
              </a:rPr>
              <a:t>prodlužky</a:t>
            </a:r>
            <a:endParaRPr lang="cs-CZ" sz="3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19</TotalTime>
  <Words>237</Words>
  <Application>Microsoft Office PowerPoint</Application>
  <PresentationFormat>Předvádění na obrazovce (4:3)</PresentationFormat>
  <Paragraphs>102</Paragraphs>
  <Slides>20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ELEKTŘINA</vt:lpstr>
      <vt:lpstr>Elektřina – dobrý sluha, špatný pán ⚡</vt:lpstr>
      <vt:lpstr>Co je elektřina</vt:lpstr>
      <vt:lpstr>Kde je elektřina</vt:lpstr>
      <vt:lpstr>Proč je užitečná</vt:lpstr>
      <vt:lpstr>Proč je nebezpečná ⚠️</vt:lpstr>
      <vt:lpstr>Voda + elektřina = NE!</vt:lpstr>
      <vt:lpstr>Poškozené kabely</vt:lpstr>
      <vt:lpstr>Zásuvky a prodlužky</vt:lpstr>
      <vt:lpstr>Venkovní vedení</vt:lpstr>
      <vt:lpstr>Bouřka a blesk ⛈️</vt:lpstr>
      <vt:lpstr>Požáry od elektřiny 🔥</vt:lpstr>
      <vt:lpstr>Kdo pomáhá</vt:lpstr>
      <vt:lpstr>Role hasičů 🚒</vt:lpstr>
      <vt:lpstr>Bezpečně doma ✅</vt:lpstr>
      <vt:lpstr>Bezpečně venku ✅</vt:lpstr>
      <vt:lpstr>První pomoc ⚠️</vt:lpstr>
      <vt:lpstr>Co nikdy nedělat ❌</vt:lpstr>
      <vt:lpstr>Hlavní pravidla</vt:lpstr>
      <vt:lpstr>Shrnutí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Elektřina – dobrý sluha, špatný pán ⚡</dc:title>
  <dc:subject/>
  <dc:creator/>
  <cp:keywords/>
  <dc:description>generated using python-pptx</dc:description>
  <cp:lastModifiedBy>Jiřina Janečková</cp:lastModifiedBy>
  <cp:revision>4</cp:revision>
  <dcterms:created xsi:type="dcterms:W3CDTF">2013-01-27T09:14:16Z</dcterms:created>
  <dcterms:modified xsi:type="dcterms:W3CDTF">2026-02-25T12:34:02Z</dcterms:modified>
  <cp:category/>
</cp:coreProperties>
</file>