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6" r:id="rId38"/>
    <p:sldId id="295" r:id="rId39"/>
    <p:sldId id="293" r:id="rId40"/>
    <p:sldId id="294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85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28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0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05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00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58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29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122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8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25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42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92A0E-FD1F-47FB-ABF1-47E5801EA714}" type="datetimeFigureOut">
              <a:rPr lang="cs-CZ" smtClean="0"/>
              <a:t>29.10.2025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FA67-5F5C-4540-B9B5-ED0DCD319D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73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324036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Slavnostní vyhlášení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ZHVB 2025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okresu Klatovy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Hotel Rozvoj Klatovy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30.10.2025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306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hlídky smíšené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308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79" y="2755958"/>
            <a:ext cx="5473597" cy="3625369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58712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ŽELEZNÁ</a:t>
            </a:r>
          </a:p>
          <a:p>
            <a:pPr algn="ctr"/>
            <a:r>
              <a:rPr lang="cs-CZ" sz="2400" b="1" dirty="0" smtClean="0"/>
              <a:t>RUDA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52</a:t>
            </a:r>
            <a:r>
              <a:rPr lang="cs-CZ" sz="3600" b="1" dirty="0" smtClean="0"/>
              <a:t>:54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16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hlídky </a:t>
            </a:r>
            <a:r>
              <a:rPr lang="cs-CZ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dorky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250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1942" r="18325" b="1"/>
          <a:stretch/>
        </p:blipFill>
        <p:spPr>
          <a:xfrm>
            <a:off x="3707904" y="2407991"/>
            <a:ext cx="4824536" cy="4071024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6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BYSTŘICE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38:00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07704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11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t="4008"/>
          <a:stretch/>
        </p:blipFill>
        <p:spPr>
          <a:xfrm>
            <a:off x="3275856" y="2053942"/>
            <a:ext cx="5403510" cy="4393813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ŠVIHOV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36:47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9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mladší dívky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714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5" t="7383" r="34647"/>
          <a:stretch/>
        </p:blipFill>
        <p:spPr>
          <a:xfrm>
            <a:off x="5326875" y="1784109"/>
            <a:ext cx="2677937" cy="4741235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1043266" cy="20374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LUBY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32:36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8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75361" y="363390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ŠÁRKA</a:t>
            </a:r>
          </a:p>
          <a:p>
            <a:pPr algn="ctr"/>
            <a:r>
              <a:rPr lang="cs-CZ" sz="2400" b="1" dirty="0" smtClean="0"/>
              <a:t>PITROVÁ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5630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t="5502" r="23970"/>
          <a:stretch/>
        </p:blipFill>
        <p:spPr>
          <a:xfrm>
            <a:off x="4860032" y="1853885"/>
            <a:ext cx="3384375" cy="4726921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6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DEŠENICE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29</a:t>
            </a:r>
            <a:r>
              <a:rPr lang="cs-CZ" sz="3600" b="1" dirty="0" smtClean="0"/>
              <a:t>:35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4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84985" y="-745480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30330" y="3648503"/>
            <a:ext cx="2533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NIKOLA</a:t>
            </a:r>
          </a:p>
          <a:p>
            <a:pPr algn="ctr"/>
            <a:r>
              <a:rPr lang="cs-CZ" sz="2400" b="1" dirty="0" smtClean="0"/>
              <a:t>BURGHAUSEROVÁ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6142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05" y="2564904"/>
            <a:ext cx="5544617" cy="3672408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BYSTŘICE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21</a:t>
            </a:r>
            <a:r>
              <a:rPr lang="cs-CZ" sz="3600" b="1" dirty="0" smtClean="0"/>
              <a:t>:39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2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9981" y="363389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ANNA</a:t>
            </a:r>
          </a:p>
          <a:p>
            <a:pPr algn="ctr"/>
            <a:r>
              <a:rPr lang="cs-CZ" sz="2400" b="1" dirty="0" smtClean="0"/>
              <a:t>KAWULOKOVÁ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288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střední dívky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55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MH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mladší hlídky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857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t="4008" r="27048"/>
          <a:stretch/>
        </p:blipFill>
        <p:spPr>
          <a:xfrm>
            <a:off x="4644008" y="1785420"/>
            <a:ext cx="3672407" cy="4739924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1043266" cy="20374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15616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STRÁŽOV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36</a:t>
            </a:r>
            <a:r>
              <a:rPr lang="cs-CZ" sz="3600" b="1" dirty="0" smtClean="0"/>
              <a:t>:28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7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15616" y="3628496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KATEŘINA</a:t>
            </a:r>
          </a:p>
          <a:p>
            <a:pPr algn="ctr"/>
            <a:r>
              <a:rPr lang="cs-CZ" sz="2400" b="1" dirty="0" smtClean="0"/>
              <a:t>VÁCHOVÁ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431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21901" r="21774" b="7342"/>
          <a:stretch/>
        </p:blipFill>
        <p:spPr>
          <a:xfrm rot="16200000">
            <a:off x="4159398" y="2519524"/>
            <a:ext cx="4934728" cy="3235294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6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15616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PAČEJOV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22</a:t>
            </a:r>
            <a:r>
              <a:rPr lang="cs-CZ" sz="3600" b="1" dirty="0" smtClean="0"/>
              <a:t>:41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5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673897" y="-725604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15616" y="3662063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ADÉLA</a:t>
            </a:r>
          </a:p>
          <a:p>
            <a:pPr algn="ctr"/>
            <a:r>
              <a:rPr lang="cs-CZ" sz="2400" b="1" dirty="0" smtClean="0"/>
              <a:t>LEŽÁKOVÁ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002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25124" r="27903" b="-984"/>
          <a:stretch/>
        </p:blipFill>
        <p:spPr>
          <a:xfrm>
            <a:off x="4499993" y="1916833"/>
            <a:ext cx="4263271" cy="4798392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67930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DLAŽOV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22</a:t>
            </a:r>
            <a:r>
              <a:rPr lang="cs-CZ" sz="3600" b="1" dirty="0" smtClean="0"/>
              <a:t>:02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0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7712" y="359520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MARIE</a:t>
            </a:r>
          </a:p>
          <a:p>
            <a:pPr algn="ctr"/>
            <a:r>
              <a:rPr lang="cs-CZ" sz="2400" b="1" dirty="0" smtClean="0"/>
              <a:t>KRÁSNICKÁ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5657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starší dívky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65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2" t="18332" r="32424" b="-1"/>
          <a:stretch/>
        </p:blipFill>
        <p:spPr>
          <a:xfrm>
            <a:off x="5046744" y="1844824"/>
            <a:ext cx="2848795" cy="4752528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PLÁNICE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25:43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4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7624" y="363390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DAGMAR</a:t>
            </a:r>
          </a:p>
          <a:p>
            <a:pPr algn="ctr"/>
            <a:r>
              <a:rPr lang="cs-CZ" sz="2400" b="1" dirty="0" smtClean="0"/>
              <a:t>THOMAYEROVÁ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81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mladší hoši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16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6" t="10826" r="32490" b="51118"/>
          <a:stretch/>
        </p:blipFill>
        <p:spPr>
          <a:xfrm>
            <a:off x="4924153" y="1925518"/>
            <a:ext cx="3451609" cy="4587734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BYSTŘICE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31</a:t>
            </a:r>
            <a:r>
              <a:rPr lang="cs-CZ" sz="3600" b="1" dirty="0" smtClean="0"/>
              <a:t>:04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10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697093" y="-725602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7712" y="363390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JIŘÍ</a:t>
            </a:r>
          </a:p>
          <a:p>
            <a:pPr algn="ctr"/>
            <a:r>
              <a:rPr lang="cs-CZ" sz="2400" b="1" dirty="0" smtClean="0"/>
              <a:t>BEK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1427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střední hoši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912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6" t="5502" r="21062" b="4058"/>
          <a:stretch/>
        </p:blipFill>
        <p:spPr>
          <a:xfrm>
            <a:off x="5081668" y="2060848"/>
            <a:ext cx="3168352" cy="4585144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1043266" cy="20374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DLAŽOV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36</a:t>
            </a:r>
            <a:r>
              <a:rPr lang="cs-CZ" sz="3600" b="1" dirty="0" smtClean="0"/>
              <a:t>:36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10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7624" y="363390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JAKUB</a:t>
            </a:r>
          </a:p>
          <a:p>
            <a:pPr algn="ctr"/>
            <a:r>
              <a:rPr lang="cs-CZ" sz="2400" b="1" dirty="0" smtClean="0"/>
              <a:t>ČERVENÝ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2164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13681" r="11825" b="-984"/>
          <a:stretch/>
        </p:blipFill>
        <p:spPr>
          <a:xfrm>
            <a:off x="4355976" y="2141805"/>
            <a:ext cx="4149020" cy="4342586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6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DLAŽOV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35</a:t>
            </a:r>
            <a:r>
              <a:rPr lang="cs-CZ" sz="3600" b="1" dirty="0" smtClean="0"/>
              <a:t>:38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8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7624" y="363050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JIŘÍ</a:t>
            </a:r>
          </a:p>
          <a:p>
            <a:pPr algn="ctr"/>
            <a:r>
              <a:rPr lang="cs-CZ" sz="2400" b="1" dirty="0" smtClean="0"/>
              <a:t>VLČEK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980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0122" r="13409" b="5414"/>
          <a:stretch/>
        </p:blipFill>
        <p:spPr>
          <a:xfrm>
            <a:off x="3635896" y="2492896"/>
            <a:ext cx="5043470" cy="3866607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1043266" cy="20374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58712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ŠTĚPÁNOVICE</a:t>
            </a:r>
          </a:p>
          <a:p>
            <a:pPr algn="ctr"/>
            <a:r>
              <a:rPr lang="cs-CZ" sz="2400" b="1" dirty="0" smtClean="0"/>
              <a:t>SEVER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33:23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8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9" t="7384" r="21062"/>
          <a:stretch/>
        </p:blipFill>
        <p:spPr>
          <a:xfrm>
            <a:off x="4478477" y="2060848"/>
            <a:ext cx="4058129" cy="4464496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LUBY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19</a:t>
            </a:r>
            <a:r>
              <a:rPr lang="cs-CZ" sz="3600" b="1" dirty="0" smtClean="0"/>
              <a:t>:41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2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67462" y="363390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LUKÁŠ</a:t>
            </a:r>
          </a:p>
          <a:p>
            <a:pPr algn="ctr"/>
            <a:r>
              <a:rPr lang="cs-CZ" sz="2400" b="1" dirty="0" smtClean="0"/>
              <a:t>PITRA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949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DOROST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starší hoši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949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8" t="19074" r="22772" b="-1"/>
          <a:stretch/>
        </p:blipFill>
        <p:spPr>
          <a:xfrm>
            <a:off x="4554735" y="1988841"/>
            <a:ext cx="4222217" cy="4440094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1043266" cy="20374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BĚŠINY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21</a:t>
            </a:r>
            <a:r>
              <a:rPr lang="cs-CZ" sz="3600" b="1" dirty="0" smtClean="0"/>
              <a:t>:00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0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14203" y="3595202"/>
            <a:ext cx="257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LUKÁŠ</a:t>
            </a:r>
          </a:p>
          <a:p>
            <a:pPr algn="ctr"/>
            <a:r>
              <a:rPr lang="cs-CZ" sz="2400" b="1" dirty="0" smtClean="0"/>
              <a:t>JOACHIMSTAHLER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5155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t="2975" r="27048"/>
          <a:stretch/>
        </p:blipFill>
        <p:spPr>
          <a:xfrm>
            <a:off x="5076055" y="1916832"/>
            <a:ext cx="2931991" cy="4687661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6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58712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TÝNEC</a:t>
            </a:r>
          </a:p>
          <a:p>
            <a:pPr algn="ctr"/>
            <a:r>
              <a:rPr lang="cs-CZ" sz="2400" b="1" dirty="0" smtClean="0"/>
              <a:t>U HORAŽĎOVIC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20</a:t>
            </a:r>
            <a:r>
              <a:rPr lang="cs-CZ" sz="3600" b="1" dirty="0" smtClean="0"/>
              <a:t>:00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0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7624" y="364499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JIŘÍ</a:t>
            </a:r>
          </a:p>
          <a:p>
            <a:pPr algn="ctr"/>
            <a:r>
              <a:rPr lang="cs-CZ" sz="2400" b="1" dirty="0" smtClean="0"/>
              <a:t>FRÝZEK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181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7" t="-139" r="22601" b="5091"/>
          <a:stretch/>
        </p:blipFill>
        <p:spPr>
          <a:xfrm>
            <a:off x="5076056" y="2073581"/>
            <a:ext cx="2952328" cy="4490218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ČÍHAŇ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47971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19</a:t>
            </a:r>
            <a:r>
              <a:rPr lang="cs-CZ" sz="3600" b="1" dirty="0" smtClean="0"/>
              <a:t>:36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733256"/>
            <a:ext cx="786859" cy="792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73499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3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633900"/>
            <a:ext cx="768734" cy="85318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187624" y="3658265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ONDŘEJ</a:t>
            </a:r>
          </a:p>
          <a:p>
            <a:pPr algn="ctr"/>
            <a:r>
              <a:rPr lang="cs-CZ" sz="2400" b="1" dirty="0" smtClean="0"/>
              <a:t>POJAR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5930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Vyhodnocení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deseti nejkrásnějších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kronik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383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57331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BOJANOVICE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829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1880" y="13885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BYSTŘICE NAD ÚHLAVOU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5149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503867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DEHTÍN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8270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1880" y="13885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NEZDICE</a:t>
            </a:r>
          </a:p>
          <a:p>
            <a:pPr algn="ctr"/>
            <a:r>
              <a:rPr lang="cs-CZ" sz="2400" b="1" dirty="0" smtClean="0"/>
              <a:t>U PŘEŠTIC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5891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13564" r="18325" b="14388"/>
          <a:stretch/>
        </p:blipFill>
        <p:spPr>
          <a:xfrm>
            <a:off x="3419872" y="2420888"/>
            <a:ext cx="5401229" cy="3993519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6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58712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TÝNEC</a:t>
            </a:r>
          </a:p>
          <a:p>
            <a:pPr algn="ctr"/>
            <a:r>
              <a:rPr lang="cs-CZ" sz="2400" b="1" dirty="0" smtClean="0"/>
              <a:t>U HORAŽĎOVIC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26:05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7146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PAČEJOV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660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1880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PLÁNICE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068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8601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SOBĚŠICE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6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1880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STRAŠÍN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8953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t="19945" r="11530" b="14129"/>
          <a:stretch/>
        </p:blipFill>
        <p:spPr>
          <a:xfrm>
            <a:off x="395536" y="1268759"/>
            <a:ext cx="8446642" cy="5251663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1880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ŠTĚPÁNOVICE</a:t>
            </a:r>
            <a:endParaRPr 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560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4" y="1183537"/>
            <a:ext cx="7059694" cy="529477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9" y="188640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92607" y="3235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VELHARTICE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991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Gratulujeme 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k Vašim výsledkům!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356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13681" r="10115" b="6051"/>
          <a:stretch/>
        </p:blipFill>
        <p:spPr>
          <a:xfrm>
            <a:off x="3468834" y="2498828"/>
            <a:ext cx="5376303" cy="4017101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51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SUŠICE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20:05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3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01622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Soutěž MH</a:t>
            </a:r>
            <a:b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starší hlídky</a:t>
            </a:r>
            <a:endParaRPr lang="cs-CZ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5856" y="6165304"/>
            <a:ext cx="306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www.osh-klatovy.cz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998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7384" r="7549" b="8474"/>
          <a:stretch/>
        </p:blipFill>
        <p:spPr>
          <a:xfrm>
            <a:off x="3419873" y="2357496"/>
            <a:ext cx="5535330" cy="4095840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1043266" cy="20374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717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VÍTEŇ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30</a:t>
            </a:r>
            <a:r>
              <a:rPr lang="cs-CZ" sz="3600" b="1" dirty="0" smtClean="0"/>
              <a:t>:18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7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14294" r="12510" b="2510"/>
          <a:stretch/>
        </p:blipFill>
        <p:spPr>
          <a:xfrm>
            <a:off x="3470548" y="2492896"/>
            <a:ext cx="5361148" cy="3890072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6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201241" y="277178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SUŠICE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25</a:t>
            </a:r>
            <a:r>
              <a:rPr lang="cs-CZ" sz="3600" b="1" dirty="0" smtClean="0"/>
              <a:t>:42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6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9431" r="17983" b="17084"/>
          <a:stretch/>
        </p:blipFill>
        <p:spPr>
          <a:xfrm>
            <a:off x="3635896" y="2440587"/>
            <a:ext cx="5040560" cy="4133584"/>
          </a:xfrm>
          <a:prstGeom prst="rect">
            <a:avLst/>
          </a:prstGeom>
          <a:effectLst>
            <a:outerShdw blurRad="1270000" dist="20000" dir="5400000" rotWithShape="0">
              <a:srgbClr val="000000">
                <a:alpha val="99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1"/>
            <a:ext cx="1043265" cy="20374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" y="2636912"/>
            <a:ext cx="876278" cy="7314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58712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TÝNEC</a:t>
            </a:r>
          </a:p>
          <a:p>
            <a:pPr algn="ctr"/>
            <a:r>
              <a:rPr lang="cs-CZ" sz="2400" b="1" dirty="0" smtClean="0"/>
              <a:t>U HORAŽĎOVIC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" y="3854022"/>
            <a:ext cx="778810" cy="7762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7249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25</a:t>
            </a:r>
            <a:r>
              <a:rPr lang="cs-CZ" sz="3600" b="1" dirty="0" smtClean="0"/>
              <a:t>:41</a:t>
            </a:r>
            <a:endParaRPr lang="cs-CZ" sz="3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5157192"/>
            <a:ext cx="732262" cy="737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96649" y="51670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7</a:t>
            </a:r>
            <a:endParaRPr lang="cs-CZ" sz="3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051">
            <a:off x="4712979" y="-725603"/>
            <a:ext cx="3905731" cy="3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156</Words>
  <Application>Microsoft Office PowerPoint</Application>
  <PresentationFormat>Předvádění na obrazovce (4:3)</PresentationFormat>
  <Paragraphs>139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systému Office</vt:lpstr>
      <vt:lpstr>Slavnostní vyhlášení ZHVB 2025 okresu Klatovy Hotel Rozvoj Klatovy 30.10.2025</vt:lpstr>
      <vt:lpstr>Soutěž MH mladší hlídky</vt:lpstr>
      <vt:lpstr>Prezentace aplikace PowerPoint</vt:lpstr>
      <vt:lpstr>Prezentace aplikace PowerPoint</vt:lpstr>
      <vt:lpstr>Prezentace aplikace PowerPoint</vt:lpstr>
      <vt:lpstr>Soutěž MH starší hlídky</vt:lpstr>
      <vt:lpstr>Prezentace aplikace PowerPoint</vt:lpstr>
      <vt:lpstr>Prezentace aplikace PowerPoint</vt:lpstr>
      <vt:lpstr>Prezentace aplikace PowerPoint</vt:lpstr>
      <vt:lpstr>Soutěž DOROST hlídky smíšené</vt:lpstr>
      <vt:lpstr>Prezentace aplikace PowerPoint</vt:lpstr>
      <vt:lpstr>Soutěž DOROST hlídky dorky</vt:lpstr>
      <vt:lpstr>Prezentace aplikace PowerPoint</vt:lpstr>
      <vt:lpstr>Prezentace aplikace PowerPoint</vt:lpstr>
      <vt:lpstr>Soutěž DOROST mladší dívky</vt:lpstr>
      <vt:lpstr>Prezentace aplikace PowerPoint</vt:lpstr>
      <vt:lpstr>Prezentace aplikace PowerPoint</vt:lpstr>
      <vt:lpstr>Prezentace aplikace PowerPoint</vt:lpstr>
      <vt:lpstr>Soutěž DOROST střední dívky</vt:lpstr>
      <vt:lpstr>Prezentace aplikace PowerPoint</vt:lpstr>
      <vt:lpstr>Prezentace aplikace PowerPoint</vt:lpstr>
      <vt:lpstr>Prezentace aplikace PowerPoint</vt:lpstr>
      <vt:lpstr>Soutěž DOROST starší dívky</vt:lpstr>
      <vt:lpstr>Prezentace aplikace PowerPoint</vt:lpstr>
      <vt:lpstr>Soutěž DOROST mladší hoši</vt:lpstr>
      <vt:lpstr>Prezentace aplikace PowerPoint</vt:lpstr>
      <vt:lpstr>Soutěž DOROST střední hoši</vt:lpstr>
      <vt:lpstr>Prezentace aplikace PowerPoint</vt:lpstr>
      <vt:lpstr>Prezentace aplikace PowerPoint</vt:lpstr>
      <vt:lpstr>Prezentace aplikace PowerPoint</vt:lpstr>
      <vt:lpstr>Soutěž DOROST starší hoši</vt:lpstr>
      <vt:lpstr>Prezentace aplikace PowerPoint</vt:lpstr>
      <vt:lpstr>Prezentace aplikace PowerPoint</vt:lpstr>
      <vt:lpstr>Prezentace aplikace PowerPoint</vt:lpstr>
      <vt:lpstr>Vyhodnocení deseti nejkrásnějších kronik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Gratulujeme  k Vašim výsledkům!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Slavnostní vyhlášení ZHVB 2025 okresu Klatovy Hotel Rozvoj Klatovy 30.10.2025</dc:title>
  <dc:creator>Wirth Vladimír</dc:creator>
  <cp:lastModifiedBy>buggie</cp:lastModifiedBy>
  <cp:revision>21</cp:revision>
  <dcterms:created xsi:type="dcterms:W3CDTF">2025-10-29T14:39:47Z</dcterms:created>
  <dcterms:modified xsi:type="dcterms:W3CDTF">2025-10-29T20:36:57Z</dcterms:modified>
</cp:coreProperties>
</file>