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0"/>
    <p:restoredTop sz="91358"/>
  </p:normalViewPr>
  <p:slideViewPr>
    <p:cSldViewPr snapToGrid="0">
      <p:cViewPr varScale="1">
        <p:scale>
          <a:sx n="102" d="100"/>
          <a:sy n="102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9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96966D-BCBE-596F-8A31-FC8B365C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41" r="157" b="70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C84F5A-937B-6F0C-80D4-5720ECFD9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02710"/>
            <a:ext cx="7983068" cy="974347"/>
          </a:xfrm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slavnostní otevření hasičské zbrojnice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D55A3-8808-CB58-4AD2-C4EDEE31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08" y="5702710"/>
            <a:ext cx="3633535" cy="974347"/>
          </a:xfrm>
        </p:spPr>
        <p:txBody>
          <a:bodyPr anchor="ctr">
            <a:normAutofit/>
          </a:bodyPr>
          <a:lstStyle/>
          <a:p>
            <a:pPr algn="r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Bratasjuk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Erika</a:t>
            </a:r>
          </a:p>
        </p:txBody>
      </p:sp>
    </p:spTree>
    <p:extLst>
      <p:ext uri="{BB962C8B-B14F-4D97-AF65-F5344CB8AC3E}">
        <p14:creationId xmlns:p14="http://schemas.microsoft.com/office/powerpoint/2010/main" val="183539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A4E31D-F13B-4B3C-B249-0C02AC6C1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93257C51-9C59-4ED2-83E2-D3B8DCA8B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DC54B079-F64D-72C7-740A-169485CD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94" r="-3" b="2903"/>
          <a:stretch/>
        </p:blipFill>
        <p:spPr>
          <a:xfrm>
            <a:off x="7315200" y="1078752"/>
            <a:ext cx="4076700" cy="19692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211DCCE-6A71-EA48-CF21-05E77E0595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9" r="-4" b="-4"/>
          <a:stretch/>
        </p:blipFill>
        <p:spPr>
          <a:xfrm>
            <a:off x="7315202" y="3047996"/>
            <a:ext cx="2014153" cy="27486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06C37C4-A647-C701-6800-2CE8E911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1" r="3" b="3"/>
          <a:stretch/>
        </p:blipFill>
        <p:spPr>
          <a:xfrm>
            <a:off x="9329352" y="3067165"/>
            <a:ext cx="2062548" cy="27486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F3168F-594F-3142-CBF8-0F4ABC90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61" y="1121262"/>
            <a:ext cx="5957701" cy="131673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zbrojnice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051FB-5B33-F19F-161B-7DC39505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" y="2100002"/>
            <a:ext cx="6027884" cy="3603211"/>
          </a:xfrm>
        </p:spPr>
        <p:txBody>
          <a:bodyPr>
            <a:normAutofit fontScale="77500" lnSpcReduction="20000"/>
          </a:bodyPr>
          <a:lstStyle/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Sbor dobrovolných hasičů ve Štěpánovicích byl založen 6. července 1913. Starostou se stal Matěj Sedláček, pomáhalo mu 18 činných členů a přispívajících 17 členů. 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1923 byla postavena hasičská kůlna, která sloužila na ukládání nářadí. Náklady na tuto stavbu činily 1675 korun. Na opravdovou hasičárnu se pak čekalo celého půl století. Slavnostně otevřena byla v roce 1974. Dalších 50 let byla centrem dění v obci.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Během posledních dvou dekád zbrojnici rekonstruovali, na příklad byla přistavěna pergola a buňka s kuchyňkou. </a:t>
            </a:r>
          </a:p>
          <a:p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2008 byl vypracován projekt a schváleno stavební povolení na výstavbu nové hasičárny. Dlouhá léta se nepodařilo uspět o dotaci. Přelom nastal na jaře 2023. K dotaci od Hasičského záchranného sboru získaly Štěpánovice ještě dotaci od Plzeňského kraje. </a:t>
            </a:r>
          </a:p>
        </p:txBody>
      </p:sp>
    </p:spTree>
    <p:extLst>
      <p:ext uri="{BB962C8B-B14F-4D97-AF65-F5344CB8AC3E}">
        <p14:creationId xmlns:p14="http://schemas.microsoft.com/office/powerpoint/2010/main" val="26191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1DC20223-0542-4FF7-8F2F-13688916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E4895873-55E2-EF36-579D-C5B9F9A3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22"/>
          <a:stretch/>
        </p:blipFill>
        <p:spPr>
          <a:xfrm>
            <a:off x="5360565" y="10"/>
            <a:ext cx="3359905" cy="28193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10CC0C-C3CB-E5C7-ECEC-DF075AD58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1" r="16333" b="5"/>
          <a:stretch/>
        </p:blipFill>
        <p:spPr>
          <a:xfrm>
            <a:off x="8720470" y="10"/>
            <a:ext cx="3471533" cy="28193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9F2566-BF17-2A56-7E7D-2BB0D88D3E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22" r="2" b="17356"/>
          <a:stretch/>
        </p:blipFill>
        <p:spPr>
          <a:xfrm>
            <a:off x="5360564" y="2819400"/>
            <a:ext cx="6831431" cy="4038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406F4A-E234-50D8-02A9-2A0E9AE4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10667"/>
            <a:ext cx="3985731" cy="131673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Zahájení slavnosti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90E76C-C083-3BB8-FAF9-7A7B1597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73" y="2414169"/>
            <a:ext cx="3985732" cy="3934097"/>
          </a:xfrm>
        </p:spPr>
        <p:txBody>
          <a:bodyPr>
            <a:normAutofit/>
          </a:bodyPr>
          <a:lstStyle/>
          <a:p>
            <a:r>
              <a:rPr lang="cs-CZ" b="1" dirty="0"/>
              <a:t>1. února 2025 se konalo slavnostní otevření nové hasičské zbrojnice, o ni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 usilovali místní dobrovolní hasiči rovné dvě desítky let.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Slavnost byla zahájena průvodem obcí, v čele průvodu byl orchestr KUFR. Celkem se na slavnosti sešlo několik set lidí.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231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C20223-0542-4FF7-8F2F-13688916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8E89B75B-E7BE-DA56-B19F-83E3F08EAB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86" r="3" b="30181"/>
          <a:stretch/>
        </p:blipFill>
        <p:spPr>
          <a:xfrm>
            <a:off x="5361050" y="10"/>
            <a:ext cx="3359905" cy="28193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B5D325-FEF0-7843-99F0-75E43490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52"/>
          <a:stretch/>
        </p:blipFill>
        <p:spPr>
          <a:xfrm>
            <a:off x="8720470" y="10"/>
            <a:ext cx="3471533" cy="28193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E251E9-8024-D836-0BA2-EE70EBD8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65" r="10958"/>
          <a:stretch/>
        </p:blipFill>
        <p:spPr>
          <a:xfrm>
            <a:off x="5393908" y="2819400"/>
            <a:ext cx="6831431" cy="4038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29663E-EF6A-0570-D7B0-405D17FE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10667"/>
            <a:ext cx="3985731" cy="1316736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Přestřižení pásky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9B4F5-66AA-5C37-7314-5F7A4B82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27403"/>
            <a:ext cx="3985732" cy="393409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otevření přišlo mnoho čestných hostů, ředitel hasičského záchranného sboru Plzeňského kraje - František Pavlas, starosta Okresního sdružení hasičů Klatovy - Jaroslav Šimáček, starosta Klatov - Rudolf </a:t>
            </a:r>
            <a:r>
              <a:rPr lang="cs-CZ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Salvetr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Čestní hosté ve svých proslovech, popřáli, aby nová zbrojnice dobře sloužila nejen hasičům, ale i všem občanům obce. Po přestřižení pásky a požehnání faráře, Jana </a:t>
            </a:r>
            <a:r>
              <a:rPr lang="cs-CZ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Wirtha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byla nová zbrojnice oficiálně otevřena.</a:t>
            </a:r>
          </a:p>
        </p:txBody>
      </p:sp>
    </p:spTree>
    <p:extLst>
      <p:ext uri="{BB962C8B-B14F-4D97-AF65-F5344CB8AC3E}">
        <p14:creationId xmlns:p14="http://schemas.microsoft.com/office/powerpoint/2010/main" val="41557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C0321-BB79-DBA9-EF4D-131ADF0D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896113"/>
            <a:ext cx="5666298" cy="132587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Prohlídka zbrojnice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A7865-FEC8-6E2B-69BA-68EAE744C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21992"/>
            <a:ext cx="4458386" cy="3928287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Nově otevřená zbrojnice má v přízemí velkou garáž pro hasičská vozidla a nářadí, šatnu a knihovnu. V prvním patře se nachází zasedací místnost, kancelář a kuchyň.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prohlídky zbrojnice bylo připraveno občerstvení, výtvarný koutek pro děti, výstava obrázků a pohárů. Návštěvníci si mohli prohlídnout kroniky, fotografie a nástěnky o historii dobrovolných hasičů Štěpánovice.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občerstvení byly na výběr chlebíčky, sladká zákusky, čepované pivo, limonáda, káva a čaj. Nová zbrojnice se všem líbila. Hned první večer se využil společenský, konala se zde slavnostní valná hromada.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7ECA28-985B-4720-727F-0F3B33DD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234" y="4774022"/>
            <a:ext cx="3884271" cy="29126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DE0707-DEB9-B3FE-0F2C-A7103135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94" y="5075519"/>
            <a:ext cx="3384340" cy="25377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FF59AD-C707-C555-D990-A45124404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894" y="-31735"/>
            <a:ext cx="3384341" cy="25377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1644D5-9613-A92F-3C1F-1ED294D11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893" y="2537760"/>
            <a:ext cx="3384341" cy="253775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BFD0DE-5630-2CF4-0B14-1D2483BF4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235" y="2621260"/>
            <a:ext cx="3515765" cy="26363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6F8598-A362-5B1C-0DBA-CBACF24E9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235" y="0"/>
            <a:ext cx="3515765" cy="26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6321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1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75A1EF2B-E5B2-003E-588C-9CFE5092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721" y="-36368"/>
            <a:ext cx="4626280" cy="34697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E26B2B-5F8D-ED58-4B5D-22D5B7C1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21" y="3433372"/>
            <a:ext cx="4626280" cy="34697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8D49C03-D958-8EA6-3C32-C3D5D40FF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92" y="4283930"/>
            <a:ext cx="5695984" cy="15023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B2ECDD-673A-3E89-5E87-499C9B70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64434"/>
            <a:ext cx="5203451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Děkuji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pozornost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370</Words>
  <Application>Microsoft Macintosh PowerPoint</Application>
  <PresentationFormat>Širokoúhlá obrazovka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Times New Roman</vt:lpstr>
      <vt:lpstr>Univers Condensed</vt:lpstr>
      <vt:lpstr>ChronicleVTI</vt:lpstr>
      <vt:lpstr>slavnostní otevření hasičské zbrojnice</vt:lpstr>
      <vt:lpstr>historie zbrojnice</vt:lpstr>
      <vt:lpstr>Zahájení slavnosti</vt:lpstr>
      <vt:lpstr>Přestřižení pásky</vt:lpstr>
      <vt:lpstr>Prohlídka zbrojnice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Aleksandra Bratasyuk</dc:creator>
  <cp:lastModifiedBy>Aleksandra Bratasyuk</cp:lastModifiedBy>
  <cp:revision>3</cp:revision>
  <dcterms:created xsi:type="dcterms:W3CDTF">2025-02-16T17:08:15Z</dcterms:created>
  <dcterms:modified xsi:type="dcterms:W3CDTF">2025-02-16T22:25:33Z</dcterms:modified>
</cp:coreProperties>
</file>