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FFAE5-36AE-F5AE-158E-6C7DB5B91230}" v="41" dt="2026-02-22T18:18:41.868"/>
    <p1510:client id="{CD2B520D-9B57-9001-D727-328A17E2F3C9}" v="2" dt="2026-02-22T17:47:39.486"/>
    <p1510:client id="{F0EBD50D-9638-B14B-A304-D454CC7C704D}" v="346" dt="2026-02-22T19:59:46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650"/>
  </p:normalViewPr>
  <p:slideViewPr>
    <p:cSldViewPr snapToGrid="0">
      <p:cViewPr varScale="1">
        <p:scale>
          <a:sx n="78" d="100"/>
          <a:sy n="78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15EA2-3A26-4771-A903-C176BE96882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24E3057-8C47-400A-AD1D-3A594BE54B0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• 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Světlo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6F99C-4C51-4E87-9BBC-070E35227C63}" type="parTrans" cxnId="{8D6F5FD3-F675-40DE-BCB4-F56DAF87F002}">
      <dgm:prSet/>
      <dgm:spPr/>
      <dgm:t>
        <a:bodyPr/>
        <a:lstStyle/>
        <a:p>
          <a:endParaRPr lang="en-US"/>
        </a:p>
      </dgm:t>
    </dgm:pt>
    <dgm:pt modelId="{7CC4F299-E0D6-487E-A0CE-A4777FA0E9BD}" type="sibTrans" cxnId="{8D6F5FD3-F675-40DE-BCB4-F56DAF87F002}">
      <dgm:prSet/>
      <dgm:spPr/>
      <dgm:t>
        <a:bodyPr/>
        <a:lstStyle/>
        <a:p>
          <a:endParaRPr lang="en-US"/>
        </a:p>
      </dgm:t>
    </dgm:pt>
    <dgm:pt modelId="{D4033760-464C-4330-A238-3DA9BF6E42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• Teplo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7ED50-B21C-43F1-9B19-4D0010B5DC69}" type="parTrans" cxnId="{264E24A8-01AA-419F-AA28-1B6BFBD7D4D1}">
      <dgm:prSet/>
      <dgm:spPr/>
      <dgm:t>
        <a:bodyPr/>
        <a:lstStyle/>
        <a:p>
          <a:endParaRPr lang="en-US"/>
        </a:p>
      </dgm:t>
    </dgm:pt>
    <dgm:pt modelId="{81124E23-E2E4-4757-A524-2EEED52B14CF}" type="sibTrans" cxnId="{264E24A8-01AA-419F-AA28-1B6BFBD7D4D1}">
      <dgm:prSet/>
      <dgm:spPr/>
      <dgm:t>
        <a:bodyPr/>
        <a:lstStyle/>
        <a:p>
          <a:endParaRPr lang="en-US"/>
        </a:p>
      </dgm:t>
    </dgm:pt>
    <dgm:pt modelId="{8AEC1468-B8DB-47BC-A687-9D3E684792D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• Počítače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865C8-ABD6-4F3B-B725-AFC486C768CE}" type="parTrans" cxnId="{14C92088-1451-420E-AECC-030DD9529FFF}">
      <dgm:prSet/>
      <dgm:spPr/>
      <dgm:t>
        <a:bodyPr/>
        <a:lstStyle/>
        <a:p>
          <a:endParaRPr lang="en-US"/>
        </a:p>
      </dgm:t>
    </dgm:pt>
    <dgm:pt modelId="{5424F923-17F6-44EA-A760-8CF70A152E0C}" type="sibTrans" cxnId="{14C92088-1451-420E-AECC-030DD9529FFF}">
      <dgm:prSet/>
      <dgm:spPr/>
      <dgm:t>
        <a:bodyPr/>
        <a:lstStyle/>
        <a:p>
          <a:endParaRPr lang="en-US"/>
        </a:p>
      </dgm:t>
    </dgm:pt>
    <dgm:pt modelId="{018B373C-1DED-43F3-8A9D-661D098E9A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• Stroje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F4517-FB4B-42EE-A5BB-098D3885743F}" type="parTrans" cxnId="{9651BBAF-5714-403B-99AB-C2158AD66140}">
      <dgm:prSet/>
      <dgm:spPr/>
      <dgm:t>
        <a:bodyPr/>
        <a:lstStyle/>
        <a:p>
          <a:endParaRPr lang="en-US"/>
        </a:p>
      </dgm:t>
    </dgm:pt>
    <dgm:pt modelId="{8F6F4842-838F-4258-ABD5-712938A6D038}" type="sibTrans" cxnId="{9651BBAF-5714-403B-99AB-C2158AD66140}">
      <dgm:prSet/>
      <dgm:spPr/>
      <dgm:t>
        <a:bodyPr/>
        <a:lstStyle/>
        <a:p>
          <a:endParaRPr lang="en-US"/>
        </a:p>
      </dgm:t>
    </dgm:pt>
    <dgm:pt modelId="{AC514B11-AE83-48D0-8EC4-E039E55230C4}" type="pres">
      <dgm:prSet presAssocID="{42415EA2-3A26-4771-A903-C176BE96882A}" presName="root" presStyleCnt="0">
        <dgm:presLayoutVars>
          <dgm:dir/>
          <dgm:resizeHandles val="exact"/>
        </dgm:presLayoutVars>
      </dgm:prSet>
      <dgm:spPr/>
    </dgm:pt>
    <dgm:pt modelId="{88578E87-4D0D-4023-8C9A-3F7729372420}" type="pres">
      <dgm:prSet presAssocID="{D24E3057-8C47-400A-AD1D-3A594BE54B02}" presName="compNode" presStyleCnt="0"/>
      <dgm:spPr/>
    </dgm:pt>
    <dgm:pt modelId="{89E9FB05-60AA-4EDF-BD57-7615F7203A0C}" type="pres">
      <dgm:prSet presAssocID="{D24E3057-8C47-400A-AD1D-3A594BE54B02}" presName="iconBgRect" presStyleLbl="bgShp" presStyleIdx="0" presStyleCnt="4"/>
      <dgm:spPr/>
    </dgm:pt>
    <dgm:pt modelId="{4D700AC2-E324-4862-8BA0-722530841C2F}" type="pres">
      <dgm:prSet presAssocID="{D24E3057-8C47-400A-AD1D-3A594BE54B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cerna"/>
        </a:ext>
      </dgm:extLst>
    </dgm:pt>
    <dgm:pt modelId="{2939FFE6-AE93-4165-A4F5-408033961C0B}" type="pres">
      <dgm:prSet presAssocID="{D24E3057-8C47-400A-AD1D-3A594BE54B02}" presName="spaceRect" presStyleCnt="0"/>
      <dgm:spPr/>
    </dgm:pt>
    <dgm:pt modelId="{02F50AA0-C614-4B21-9BD5-B9457F034B7C}" type="pres">
      <dgm:prSet presAssocID="{D24E3057-8C47-400A-AD1D-3A594BE54B02}" presName="textRect" presStyleLbl="revTx" presStyleIdx="0" presStyleCnt="4">
        <dgm:presLayoutVars>
          <dgm:chMax val="1"/>
          <dgm:chPref val="1"/>
        </dgm:presLayoutVars>
      </dgm:prSet>
      <dgm:spPr/>
    </dgm:pt>
    <dgm:pt modelId="{36AF12B2-B658-4EE1-9385-06B1F23D2C3A}" type="pres">
      <dgm:prSet presAssocID="{7CC4F299-E0D6-487E-A0CE-A4777FA0E9BD}" presName="sibTrans" presStyleCnt="0"/>
      <dgm:spPr/>
    </dgm:pt>
    <dgm:pt modelId="{ECFF3005-2031-49BE-9380-4AC4B5C98170}" type="pres">
      <dgm:prSet presAssocID="{D4033760-464C-4330-A238-3DA9BF6E42A3}" presName="compNode" presStyleCnt="0"/>
      <dgm:spPr/>
    </dgm:pt>
    <dgm:pt modelId="{DFA0C55A-44DB-4DD0-8F31-D30007F5AE31}" type="pres">
      <dgm:prSet presAssocID="{D4033760-464C-4330-A238-3DA9BF6E42A3}" presName="iconBgRect" presStyleLbl="bgShp" presStyleIdx="1" presStyleCnt="4"/>
      <dgm:spPr/>
    </dgm:pt>
    <dgm:pt modelId="{0AA0C805-524A-4394-B748-6ADAEE3672B5}" type="pres">
      <dgm:prSet presAssocID="{D4033760-464C-4330-A238-3DA9BF6E42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áborový oheň"/>
        </a:ext>
      </dgm:extLst>
    </dgm:pt>
    <dgm:pt modelId="{B5FE412D-9C96-4F80-BECB-21D17427E072}" type="pres">
      <dgm:prSet presAssocID="{D4033760-464C-4330-A238-3DA9BF6E42A3}" presName="spaceRect" presStyleCnt="0"/>
      <dgm:spPr/>
    </dgm:pt>
    <dgm:pt modelId="{4DF0C720-6EF8-4BA5-AB95-45DE18933F42}" type="pres">
      <dgm:prSet presAssocID="{D4033760-464C-4330-A238-3DA9BF6E42A3}" presName="textRect" presStyleLbl="revTx" presStyleIdx="1" presStyleCnt="4">
        <dgm:presLayoutVars>
          <dgm:chMax val="1"/>
          <dgm:chPref val="1"/>
        </dgm:presLayoutVars>
      </dgm:prSet>
      <dgm:spPr/>
    </dgm:pt>
    <dgm:pt modelId="{CFB5656A-F0DE-4E71-904F-8FDBE1DE64E7}" type="pres">
      <dgm:prSet presAssocID="{81124E23-E2E4-4757-A524-2EEED52B14CF}" presName="sibTrans" presStyleCnt="0"/>
      <dgm:spPr/>
    </dgm:pt>
    <dgm:pt modelId="{C9C60C0F-5755-4B75-B695-4A01C62CFA5D}" type="pres">
      <dgm:prSet presAssocID="{8AEC1468-B8DB-47BC-A687-9D3E684792DC}" presName="compNode" presStyleCnt="0"/>
      <dgm:spPr/>
    </dgm:pt>
    <dgm:pt modelId="{A56F73A9-6076-4C47-88C4-7C43FBA9699C}" type="pres">
      <dgm:prSet presAssocID="{8AEC1468-B8DB-47BC-A687-9D3E684792DC}" presName="iconBgRect" presStyleLbl="bgShp" presStyleIdx="2" presStyleCnt="4"/>
      <dgm:spPr/>
    </dgm:pt>
    <dgm:pt modelId="{6B92A0E2-4E4B-46DC-861D-A6B0C722C34A}" type="pres">
      <dgm:prSet presAssocID="{8AEC1468-B8DB-47BC-A687-9D3E684792D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čítač"/>
        </a:ext>
      </dgm:extLst>
    </dgm:pt>
    <dgm:pt modelId="{D8C72C19-9B7E-4087-9ADF-C9B9B443336C}" type="pres">
      <dgm:prSet presAssocID="{8AEC1468-B8DB-47BC-A687-9D3E684792DC}" presName="spaceRect" presStyleCnt="0"/>
      <dgm:spPr/>
    </dgm:pt>
    <dgm:pt modelId="{AAA31681-A9A3-44B0-A1A3-C8D6DC2CA544}" type="pres">
      <dgm:prSet presAssocID="{8AEC1468-B8DB-47BC-A687-9D3E684792DC}" presName="textRect" presStyleLbl="revTx" presStyleIdx="2" presStyleCnt="4">
        <dgm:presLayoutVars>
          <dgm:chMax val="1"/>
          <dgm:chPref val="1"/>
        </dgm:presLayoutVars>
      </dgm:prSet>
      <dgm:spPr/>
    </dgm:pt>
    <dgm:pt modelId="{997D6D78-D39D-40C4-8428-4B73336128D6}" type="pres">
      <dgm:prSet presAssocID="{5424F923-17F6-44EA-A760-8CF70A152E0C}" presName="sibTrans" presStyleCnt="0"/>
      <dgm:spPr/>
    </dgm:pt>
    <dgm:pt modelId="{CDF357BA-FD3A-4AA4-9C45-AF1869D5D28F}" type="pres">
      <dgm:prSet presAssocID="{018B373C-1DED-43F3-8A9D-661D098E9A42}" presName="compNode" presStyleCnt="0"/>
      <dgm:spPr/>
    </dgm:pt>
    <dgm:pt modelId="{15027DDA-6415-4428-9C6E-553B8C3F456C}" type="pres">
      <dgm:prSet presAssocID="{018B373C-1DED-43F3-8A9D-661D098E9A42}" presName="iconBgRect" presStyleLbl="bgShp" presStyleIdx="3" presStyleCnt="4"/>
      <dgm:spPr/>
    </dgm:pt>
    <dgm:pt modelId="{583756F9-68FD-48A2-9969-964597D4C036}" type="pres">
      <dgm:prSet presAssocID="{018B373C-1DED-43F3-8A9D-661D098E9A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C0C0911D-5364-4EB8-9FC9-6EBE952C1FEC}" type="pres">
      <dgm:prSet presAssocID="{018B373C-1DED-43F3-8A9D-661D098E9A42}" presName="spaceRect" presStyleCnt="0"/>
      <dgm:spPr/>
    </dgm:pt>
    <dgm:pt modelId="{D0B1788B-7FE5-40C4-B511-E8A35B90E4CD}" type="pres">
      <dgm:prSet presAssocID="{018B373C-1DED-43F3-8A9D-661D098E9A4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517B902-95DC-9D4A-8482-15C9AC3DF74C}" type="presOf" srcId="{42415EA2-3A26-4771-A903-C176BE96882A}" destId="{AC514B11-AE83-48D0-8EC4-E039E55230C4}" srcOrd="0" destOrd="0" presId="urn:microsoft.com/office/officeart/2018/5/layout/IconCircleLabelList"/>
    <dgm:cxn modelId="{922C280A-05B8-AE4E-A053-4FCB209112E2}" type="presOf" srcId="{018B373C-1DED-43F3-8A9D-661D098E9A42}" destId="{D0B1788B-7FE5-40C4-B511-E8A35B90E4CD}" srcOrd="0" destOrd="0" presId="urn:microsoft.com/office/officeart/2018/5/layout/IconCircleLabelList"/>
    <dgm:cxn modelId="{8FB86176-98C3-FE4E-BA7C-7E9376C2D188}" type="presOf" srcId="{D4033760-464C-4330-A238-3DA9BF6E42A3}" destId="{4DF0C720-6EF8-4BA5-AB95-45DE18933F42}" srcOrd="0" destOrd="0" presId="urn:microsoft.com/office/officeart/2018/5/layout/IconCircleLabelList"/>
    <dgm:cxn modelId="{14C92088-1451-420E-AECC-030DD9529FFF}" srcId="{42415EA2-3A26-4771-A903-C176BE96882A}" destId="{8AEC1468-B8DB-47BC-A687-9D3E684792DC}" srcOrd="2" destOrd="0" parTransId="{6F0865C8-ABD6-4F3B-B725-AFC486C768CE}" sibTransId="{5424F923-17F6-44EA-A760-8CF70A152E0C}"/>
    <dgm:cxn modelId="{A245B193-E0F3-314B-BB16-FABFDFF7A1A7}" type="presOf" srcId="{8AEC1468-B8DB-47BC-A687-9D3E684792DC}" destId="{AAA31681-A9A3-44B0-A1A3-C8D6DC2CA544}" srcOrd="0" destOrd="0" presId="urn:microsoft.com/office/officeart/2018/5/layout/IconCircleLabelList"/>
    <dgm:cxn modelId="{264E24A8-01AA-419F-AA28-1B6BFBD7D4D1}" srcId="{42415EA2-3A26-4771-A903-C176BE96882A}" destId="{D4033760-464C-4330-A238-3DA9BF6E42A3}" srcOrd="1" destOrd="0" parTransId="{A987ED50-B21C-43F1-9B19-4D0010B5DC69}" sibTransId="{81124E23-E2E4-4757-A524-2EEED52B14CF}"/>
    <dgm:cxn modelId="{9651BBAF-5714-403B-99AB-C2158AD66140}" srcId="{42415EA2-3A26-4771-A903-C176BE96882A}" destId="{018B373C-1DED-43F3-8A9D-661D098E9A42}" srcOrd="3" destOrd="0" parTransId="{BEDF4517-FB4B-42EE-A5BB-098D3885743F}" sibTransId="{8F6F4842-838F-4258-ABD5-712938A6D038}"/>
    <dgm:cxn modelId="{8D6F5FD3-F675-40DE-BCB4-F56DAF87F002}" srcId="{42415EA2-3A26-4771-A903-C176BE96882A}" destId="{D24E3057-8C47-400A-AD1D-3A594BE54B02}" srcOrd="0" destOrd="0" parTransId="{40E6F99C-4C51-4E87-9BBC-070E35227C63}" sibTransId="{7CC4F299-E0D6-487E-A0CE-A4777FA0E9BD}"/>
    <dgm:cxn modelId="{2C3F35FF-5D99-9741-A4E1-7ED3C78DE78C}" type="presOf" srcId="{D24E3057-8C47-400A-AD1D-3A594BE54B02}" destId="{02F50AA0-C614-4B21-9BD5-B9457F034B7C}" srcOrd="0" destOrd="0" presId="urn:microsoft.com/office/officeart/2018/5/layout/IconCircleLabelList"/>
    <dgm:cxn modelId="{B8F6CB83-9C83-3B40-AE49-DAEC78B9F890}" type="presParOf" srcId="{AC514B11-AE83-48D0-8EC4-E039E55230C4}" destId="{88578E87-4D0D-4023-8C9A-3F7729372420}" srcOrd="0" destOrd="0" presId="urn:microsoft.com/office/officeart/2018/5/layout/IconCircleLabelList"/>
    <dgm:cxn modelId="{C8A7849E-89D3-3345-8E0B-E230A33858E8}" type="presParOf" srcId="{88578E87-4D0D-4023-8C9A-3F7729372420}" destId="{89E9FB05-60AA-4EDF-BD57-7615F7203A0C}" srcOrd="0" destOrd="0" presId="urn:microsoft.com/office/officeart/2018/5/layout/IconCircleLabelList"/>
    <dgm:cxn modelId="{B97171CB-5436-6441-BEA5-742B159EDD3A}" type="presParOf" srcId="{88578E87-4D0D-4023-8C9A-3F7729372420}" destId="{4D700AC2-E324-4862-8BA0-722530841C2F}" srcOrd="1" destOrd="0" presId="urn:microsoft.com/office/officeart/2018/5/layout/IconCircleLabelList"/>
    <dgm:cxn modelId="{F9287472-5D21-1B4D-AEFF-588CA2A3557E}" type="presParOf" srcId="{88578E87-4D0D-4023-8C9A-3F7729372420}" destId="{2939FFE6-AE93-4165-A4F5-408033961C0B}" srcOrd="2" destOrd="0" presId="urn:microsoft.com/office/officeart/2018/5/layout/IconCircleLabelList"/>
    <dgm:cxn modelId="{EC498A15-8FDC-C54D-8283-617122473817}" type="presParOf" srcId="{88578E87-4D0D-4023-8C9A-3F7729372420}" destId="{02F50AA0-C614-4B21-9BD5-B9457F034B7C}" srcOrd="3" destOrd="0" presId="urn:microsoft.com/office/officeart/2018/5/layout/IconCircleLabelList"/>
    <dgm:cxn modelId="{6067FE1A-BE72-0149-BCB0-1C34EA0BDA1A}" type="presParOf" srcId="{AC514B11-AE83-48D0-8EC4-E039E55230C4}" destId="{36AF12B2-B658-4EE1-9385-06B1F23D2C3A}" srcOrd="1" destOrd="0" presId="urn:microsoft.com/office/officeart/2018/5/layout/IconCircleLabelList"/>
    <dgm:cxn modelId="{E987E293-BF20-7849-9558-1F927D358291}" type="presParOf" srcId="{AC514B11-AE83-48D0-8EC4-E039E55230C4}" destId="{ECFF3005-2031-49BE-9380-4AC4B5C98170}" srcOrd="2" destOrd="0" presId="urn:microsoft.com/office/officeart/2018/5/layout/IconCircleLabelList"/>
    <dgm:cxn modelId="{9ACD3376-5E43-9547-A905-107980D95887}" type="presParOf" srcId="{ECFF3005-2031-49BE-9380-4AC4B5C98170}" destId="{DFA0C55A-44DB-4DD0-8F31-D30007F5AE31}" srcOrd="0" destOrd="0" presId="urn:microsoft.com/office/officeart/2018/5/layout/IconCircleLabelList"/>
    <dgm:cxn modelId="{6F9C8079-FA48-B845-90A0-5FE3002E66D8}" type="presParOf" srcId="{ECFF3005-2031-49BE-9380-4AC4B5C98170}" destId="{0AA0C805-524A-4394-B748-6ADAEE3672B5}" srcOrd="1" destOrd="0" presId="urn:microsoft.com/office/officeart/2018/5/layout/IconCircleLabelList"/>
    <dgm:cxn modelId="{0F5726F7-7895-3C47-8389-B6AC3479051D}" type="presParOf" srcId="{ECFF3005-2031-49BE-9380-4AC4B5C98170}" destId="{B5FE412D-9C96-4F80-BECB-21D17427E072}" srcOrd="2" destOrd="0" presId="urn:microsoft.com/office/officeart/2018/5/layout/IconCircleLabelList"/>
    <dgm:cxn modelId="{1AE94940-16E9-FF46-B2F9-42DAB45C47A0}" type="presParOf" srcId="{ECFF3005-2031-49BE-9380-4AC4B5C98170}" destId="{4DF0C720-6EF8-4BA5-AB95-45DE18933F42}" srcOrd="3" destOrd="0" presId="urn:microsoft.com/office/officeart/2018/5/layout/IconCircleLabelList"/>
    <dgm:cxn modelId="{5041473D-1422-EF40-A50A-8CDBE8BC3679}" type="presParOf" srcId="{AC514B11-AE83-48D0-8EC4-E039E55230C4}" destId="{CFB5656A-F0DE-4E71-904F-8FDBE1DE64E7}" srcOrd="3" destOrd="0" presId="urn:microsoft.com/office/officeart/2018/5/layout/IconCircleLabelList"/>
    <dgm:cxn modelId="{792C9D81-7B2D-9F4E-909D-7523AB5C3822}" type="presParOf" srcId="{AC514B11-AE83-48D0-8EC4-E039E55230C4}" destId="{C9C60C0F-5755-4B75-B695-4A01C62CFA5D}" srcOrd="4" destOrd="0" presId="urn:microsoft.com/office/officeart/2018/5/layout/IconCircleLabelList"/>
    <dgm:cxn modelId="{0406232A-A603-C742-8A57-E686143C3288}" type="presParOf" srcId="{C9C60C0F-5755-4B75-B695-4A01C62CFA5D}" destId="{A56F73A9-6076-4C47-88C4-7C43FBA9699C}" srcOrd="0" destOrd="0" presId="urn:microsoft.com/office/officeart/2018/5/layout/IconCircleLabelList"/>
    <dgm:cxn modelId="{0439518F-630A-4B47-8311-188893B34755}" type="presParOf" srcId="{C9C60C0F-5755-4B75-B695-4A01C62CFA5D}" destId="{6B92A0E2-4E4B-46DC-861D-A6B0C722C34A}" srcOrd="1" destOrd="0" presId="urn:microsoft.com/office/officeart/2018/5/layout/IconCircleLabelList"/>
    <dgm:cxn modelId="{772F9135-5AD3-944C-86DF-F6C46A49C7B9}" type="presParOf" srcId="{C9C60C0F-5755-4B75-B695-4A01C62CFA5D}" destId="{D8C72C19-9B7E-4087-9ADF-C9B9B443336C}" srcOrd="2" destOrd="0" presId="urn:microsoft.com/office/officeart/2018/5/layout/IconCircleLabelList"/>
    <dgm:cxn modelId="{A5604F86-994E-7145-BCF4-6A0A22E80852}" type="presParOf" srcId="{C9C60C0F-5755-4B75-B695-4A01C62CFA5D}" destId="{AAA31681-A9A3-44B0-A1A3-C8D6DC2CA544}" srcOrd="3" destOrd="0" presId="urn:microsoft.com/office/officeart/2018/5/layout/IconCircleLabelList"/>
    <dgm:cxn modelId="{0E22653E-2551-1245-A449-F0D5A8C58A7E}" type="presParOf" srcId="{AC514B11-AE83-48D0-8EC4-E039E55230C4}" destId="{997D6D78-D39D-40C4-8428-4B73336128D6}" srcOrd="5" destOrd="0" presId="urn:microsoft.com/office/officeart/2018/5/layout/IconCircleLabelList"/>
    <dgm:cxn modelId="{70E04E2C-91B4-EF4D-8BAF-CDDCD11915DD}" type="presParOf" srcId="{AC514B11-AE83-48D0-8EC4-E039E55230C4}" destId="{CDF357BA-FD3A-4AA4-9C45-AF1869D5D28F}" srcOrd="6" destOrd="0" presId="urn:microsoft.com/office/officeart/2018/5/layout/IconCircleLabelList"/>
    <dgm:cxn modelId="{D787765C-C64B-C047-B7E9-F0BC35D053CC}" type="presParOf" srcId="{CDF357BA-FD3A-4AA4-9C45-AF1869D5D28F}" destId="{15027DDA-6415-4428-9C6E-553B8C3F456C}" srcOrd="0" destOrd="0" presId="urn:microsoft.com/office/officeart/2018/5/layout/IconCircleLabelList"/>
    <dgm:cxn modelId="{8514836C-9597-9243-AA56-93321F83F977}" type="presParOf" srcId="{CDF357BA-FD3A-4AA4-9C45-AF1869D5D28F}" destId="{583756F9-68FD-48A2-9969-964597D4C036}" srcOrd="1" destOrd="0" presId="urn:microsoft.com/office/officeart/2018/5/layout/IconCircleLabelList"/>
    <dgm:cxn modelId="{7748671D-420B-5C4C-90DA-7D725D6F5BA5}" type="presParOf" srcId="{CDF357BA-FD3A-4AA4-9C45-AF1869D5D28F}" destId="{C0C0911D-5364-4EB8-9FC9-6EBE952C1FEC}" srcOrd="2" destOrd="0" presId="urn:microsoft.com/office/officeart/2018/5/layout/IconCircleLabelList"/>
    <dgm:cxn modelId="{E9748C50-1A71-154F-BBF6-FDC5155B81D0}" type="presParOf" srcId="{CDF357BA-FD3A-4AA4-9C45-AF1869D5D28F}" destId="{D0B1788B-7FE5-40C4-B511-E8A35B90E4C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9FB05-60AA-4EDF-BD57-7615F7203A0C}">
      <dsp:nvSpPr>
        <dsp:cNvPr id="0" name=""/>
        <dsp:cNvSpPr/>
      </dsp:nvSpPr>
      <dsp:spPr>
        <a:xfrm>
          <a:off x="333193" y="665902"/>
          <a:ext cx="1036880" cy="10368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00AC2-E324-4862-8BA0-722530841C2F}">
      <dsp:nvSpPr>
        <dsp:cNvPr id="0" name=""/>
        <dsp:cNvSpPr/>
      </dsp:nvSpPr>
      <dsp:spPr>
        <a:xfrm>
          <a:off x="554168" y="886877"/>
          <a:ext cx="594931" cy="5949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50AA0-C614-4B21-9BD5-B9457F034B7C}">
      <dsp:nvSpPr>
        <dsp:cNvPr id="0" name=""/>
        <dsp:cNvSpPr/>
      </dsp:nvSpPr>
      <dsp:spPr>
        <a:xfrm>
          <a:off x="1731" y="2025746"/>
          <a:ext cx="1699804" cy="6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dirty="0"/>
            <a:t>• 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Světlo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1" y="2025746"/>
        <a:ext cx="1699804" cy="679921"/>
      </dsp:txXfrm>
    </dsp:sp>
    <dsp:sp modelId="{DFA0C55A-44DB-4DD0-8F31-D30007F5AE31}">
      <dsp:nvSpPr>
        <dsp:cNvPr id="0" name=""/>
        <dsp:cNvSpPr/>
      </dsp:nvSpPr>
      <dsp:spPr>
        <a:xfrm>
          <a:off x="2330464" y="665902"/>
          <a:ext cx="1036880" cy="10368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0C805-524A-4394-B748-6ADAEE3672B5}">
      <dsp:nvSpPr>
        <dsp:cNvPr id="0" name=""/>
        <dsp:cNvSpPr/>
      </dsp:nvSpPr>
      <dsp:spPr>
        <a:xfrm>
          <a:off x="2551438" y="886877"/>
          <a:ext cx="594931" cy="5949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0C720-6EF8-4BA5-AB95-45DE18933F42}">
      <dsp:nvSpPr>
        <dsp:cNvPr id="0" name=""/>
        <dsp:cNvSpPr/>
      </dsp:nvSpPr>
      <dsp:spPr>
        <a:xfrm>
          <a:off x="1999002" y="2025746"/>
          <a:ext cx="1699804" cy="6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Teplo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9002" y="2025746"/>
        <a:ext cx="1699804" cy="679921"/>
      </dsp:txXfrm>
    </dsp:sp>
    <dsp:sp modelId="{A56F73A9-6076-4C47-88C4-7C43FBA9699C}">
      <dsp:nvSpPr>
        <dsp:cNvPr id="0" name=""/>
        <dsp:cNvSpPr/>
      </dsp:nvSpPr>
      <dsp:spPr>
        <a:xfrm>
          <a:off x="4327734" y="665902"/>
          <a:ext cx="1036880" cy="10368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2A0E2-4E4B-46DC-861D-A6B0C722C34A}">
      <dsp:nvSpPr>
        <dsp:cNvPr id="0" name=""/>
        <dsp:cNvSpPr/>
      </dsp:nvSpPr>
      <dsp:spPr>
        <a:xfrm>
          <a:off x="4548709" y="886877"/>
          <a:ext cx="594931" cy="5949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31681-A9A3-44B0-A1A3-C8D6DC2CA544}">
      <dsp:nvSpPr>
        <dsp:cNvPr id="0" name=""/>
        <dsp:cNvSpPr/>
      </dsp:nvSpPr>
      <dsp:spPr>
        <a:xfrm>
          <a:off x="3996272" y="2025746"/>
          <a:ext cx="1699804" cy="6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Počítače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6272" y="2025746"/>
        <a:ext cx="1699804" cy="679921"/>
      </dsp:txXfrm>
    </dsp:sp>
    <dsp:sp modelId="{15027DDA-6415-4428-9C6E-553B8C3F456C}">
      <dsp:nvSpPr>
        <dsp:cNvPr id="0" name=""/>
        <dsp:cNvSpPr/>
      </dsp:nvSpPr>
      <dsp:spPr>
        <a:xfrm>
          <a:off x="6325005" y="665902"/>
          <a:ext cx="1036880" cy="10368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756F9-68FD-48A2-9969-964597D4C036}">
      <dsp:nvSpPr>
        <dsp:cNvPr id="0" name=""/>
        <dsp:cNvSpPr/>
      </dsp:nvSpPr>
      <dsp:spPr>
        <a:xfrm>
          <a:off x="6545979" y="886877"/>
          <a:ext cx="594931" cy="5949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1788B-7FE5-40C4-B511-E8A35B90E4CD}">
      <dsp:nvSpPr>
        <dsp:cNvPr id="0" name=""/>
        <dsp:cNvSpPr/>
      </dsp:nvSpPr>
      <dsp:spPr>
        <a:xfrm>
          <a:off x="5993543" y="2025746"/>
          <a:ext cx="1699804" cy="6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Stroje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3543" y="2025746"/>
        <a:ext cx="1699804" cy="67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Animované elektřina a zástrčka a odbytiště">
            <a:extLst>
              <a:ext uri="{FF2B5EF4-FFF2-40B4-BE49-F238E27FC236}">
                <a16:creationId xmlns:a16="http://schemas.microsoft.com/office/drawing/2014/main" id="{C7221275-F9FB-CB22-1CDF-B0109E8130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7691" r="21997" b="6250"/>
          <a:stretch>
            <a:fillRect/>
          </a:stretch>
        </p:blipFill>
        <p:spPr>
          <a:xfrm>
            <a:off x="20" y="-22"/>
            <a:ext cx="9143977" cy="685802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684783" y="1682484"/>
            <a:ext cx="6858003" cy="3493010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08FB7B-00B5-1E28-4D5F-5ED413B78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99" y="643467"/>
            <a:ext cx="4089397" cy="3569242"/>
          </a:xfrm>
        </p:spPr>
        <p:txBody>
          <a:bodyPr anchor="t">
            <a:normAutofit/>
          </a:bodyPr>
          <a:lstStyle/>
          <a:p>
            <a:pPr algn="l"/>
            <a:r>
              <a:rPr lang="cs-CZ" sz="4500" b="1" i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ELEKTŘINA</a:t>
            </a:r>
            <a:endParaRPr lang="cs-CZ" sz="45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3E6895-33EE-D4C4-C1A1-1230D95C2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599" y="4551037"/>
            <a:ext cx="408710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  <a:ea typeface="Calibri"/>
                <a:cs typeface="Calibri"/>
              </a:rPr>
              <a:t>Erika </a:t>
            </a:r>
            <a:r>
              <a:rPr lang="cs-CZ" dirty="0" err="1">
                <a:solidFill>
                  <a:srgbClr val="FFFFFF"/>
                </a:solidFill>
                <a:ea typeface="Calibri"/>
                <a:cs typeface="Calibri"/>
              </a:rPr>
              <a:t>Bratasjuk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97890" y="2511887"/>
            <a:ext cx="6858003" cy="1834218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1752"/>
            <a:ext cx="3293268" cy="1323439"/>
          </a:xfrm>
        </p:spPr>
        <p:txBody>
          <a:bodyPr anchor="t">
            <a:normAutofit/>
          </a:bodyPr>
          <a:lstStyle/>
          <a:p>
            <a:r>
              <a:rPr lang="cs-CZ" sz="3500">
                <a:solidFill>
                  <a:schemeClr val="bg1"/>
                </a:solidFill>
              </a:rPr>
              <a:t>Venkovní vedení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6400"/>
            <a:ext cx="3293268" cy="24543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Nesahat</a:t>
            </a:r>
          </a:p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Držet odstup</a:t>
            </a:r>
          </a:p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Neházet předměty</a:t>
            </a:r>
          </a:p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Nebezpečí smrti</a:t>
            </a:r>
          </a:p>
        </p:txBody>
      </p:sp>
      <p:pic>
        <p:nvPicPr>
          <p:cNvPr id="4" name="Picture 3" descr="war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436622"/>
            <a:ext cx="3945732" cy="39457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9D75CC-C66F-BDA4-E4E9-5DDE086B5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47" y="1641752"/>
            <a:ext cx="3814236" cy="3074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1752"/>
            <a:ext cx="3293268" cy="1323439"/>
          </a:xfrm>
        </p:spPr>
        <p:txBody>
          <a:bodyPr anchor="t">
            <a:normAutofit/>
          </a:bodyPr>
          <a:lstStyle/>
          <a:p>
            <a:r>
              <a:rPr lang="cs-CZ" sz="3500">
                <a:solidFill>
                  <a:schemeClr val="bg1"/>
                </a:solidFill>
              </a:rPr>
              <a:t>Bouřka a blesk ⛈️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6400"/>
            <a:ext cx="3293268" cy="2454300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Blesk je elektřina</a:t>
            </a:r>
          </a:p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Nebýt pod stromem</a:t>
            </a:r>
          </a:p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Zůstat uvnitř</a:t>
            </a:r>
          </a:p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zásahu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841376"/>
            <a:ext cx="3945732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warn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92" y="1350833"/>
            <a:ext cx="3063347" cy="30633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9371FA1-A85F-AB27-5C8D-4FFABC887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474" y="1350833"/>
            <a:ext cx="3500970" cy="3063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148" y="568517"/>
            <a:ext cx="3936166" cy="10672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>
                <a:solidFill>
                  <a:schemeClr val="bg1"/>
                </a:solidFill>
              </a:rPr>
              <a:t>Požáry od elektřiny 🔥</a:t>
            </a:r>
          </a:p>
        </p:txBody>
      </p:sp>
      <p:pic>
        <p:nvPicPr>
          <p:cNvPr id="4" name="Picture 3" descr="safe.png"/>
          <p:cNvPicPr>
            <a:picLocks noChangeAspect="1"/>
          </p:cNvPicPr>
          <p:nvPr/>
        </p:nvPicPr>
        <p:blipFill>
          <a:blip r:embed="rId2"/>
          <a:srcRect l="14500" r="10501" b="1"/>
          <a:stretch>
            <a:fillRect/>
          </a:stretch>
        </p:blipFill>
        <p:spPr>
          <a:xfrm>
            <a:off x="554969" y="1095407"/>
            <a:ext cx="3566210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396390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151" y="1820369"/>
            <a:ext cx="3912879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Zkrat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Přehřátí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Staré kabely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Přetížení zásuvek</a:t>
            </a: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CFDF8DFB-FABB-92BF-DF60-1F00B28D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26" y="1077386"/>
            <a:ext cx="4036636" cy="490967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0" y="1641752"/>
            <a:ext cx="4605336" cy="1323439"/>
          </a:xfrm>
        </p:spPr>
        <p:txBody>
          <a:bodyPr anchor="t">
            <a:normAutofit/>
          </a:bodyPr>
          <a:lstStyle/>
          <a:p>
            <a:r>
              <a:rPr lang="cs-CZ" sz="3500">
                <a:solidFill>
                  <a:schemeClr val="bg1"/>
                </a:solidFill>
              </a:rPr>
              <a:t>Kdo pomáhá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4" name="Picture 3" descr="saf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68" y="2720154"/>
            <a:ext cx="1997868" cy="1997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0" y="3146400"/>
            <a:ext cx="4605337" cy="24543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Hasiči </a:t>
            </a:r>
          </a:p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Záchranáři</a:t>
            </a:r>
          </a:p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</a:t>
            </a:r>
          </a:p>
          <a:p>
            <a:r>
              <a:rPr lang="cs-CZ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Elektrikáře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BA680D-EE01-9D9C-599F-B36781150C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49" t="13687" r="25480" b="11303"/>
          <a:stretch/>
        </p:blipFill>
        <p:spPr>
          <a:xfrm>
            <a:off x="380310" y="2842673"/>
            <a:ext cx="2489784" cy="1752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8385" y="1109243"/>
            <a:ext cx="3632032" cy="4842710"/>
            <a:chOff x="1881974" y="1174396"/>
            <a:chExt cx="5290997" cy="529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202" y="1095407"/>
            <a:ext cx="3566211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563" y="568517"/>
            <a:ext cx="4620753" cy="8863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Role hasičů 🚒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396390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 descr="sa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07" y="2266380"/>
            <a:ext cx="2413000" cy="241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151" y="1820369"/>
            <a:ext cx="3912879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Hašení požárů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Záchrana osob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Odpojení proudu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místa</a:t>
            </a:r>
          </a:p>
        </p:txBody>
      </p:sp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75FEB243-C994-682A-83FA-8DB8A19F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19" r="12407"/>
          <a:stretch/>
        </p:blipFill>
        <p:spPr>
          <a:xfrm>
            <a:off x="1028295" y="2266381"/>
            <a:ext cx="2972211" cy="2413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9665" y="98104"/>
            <a:ext cx="3216070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a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103" y="1266554"/>
            <a:ext cx="1951194" cy="195119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386" y="2813300"/>
            <a:ext cx="2818115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262" y="2762501"/>
            <a:ext cx="2808444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43" y="3404608"/>
            <a:ext cx="2640592" cy="266608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Bezpečně doma ✅</a:t>
            </a:r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9836" y="1193254"/>
            <a:ext cx="968730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0689" y="4748271"/>
            <a:ext cx="997902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52" y="1130846"/>
            <a:ext cx="3731078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Nesahat na kabely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Vypnout spotřebiče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Nepoužívat poškozené spotřebiče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Říct dospělému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058650-D21B-C910-1ACD-0DDD166E3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06" y1="24339" x2="35206" y2="24339"/>
                        <a14:foregroundMark x1="36704" y1="22751" x2="36704" y2="22751"/>
                        <a14:foregroundMark x1="36704" y1="22751" x2="37828" y2="24868"/>
                        <a14:backgroundMark x1="82772" y1="48677" x2="82772" y2="48677"/>
                        <a14:backgroundMark x1="77903" y1="76190" x2="87640" y2="52910"/>
                        <a14:backgroundMark x1="87640" y1="52910" x2="77903" y2="68254"/>
                        <a14:backgroundMark x1="77903" y1="68254" x2="86142" y2="51323"/>
                        <a14:backgroundMark x1="86142" y1="51323" x2="85393" y2="46032"/>
                        <a14:backgroundMark x1="82022" y1="46561" x2="84644" y2="48148"/>
                        <a14:backgroundMark x1="78652" y1="76190" x2="79775" y2="74603"/>
                        <a14:backgroundMark x1="79026" y1="76720" x2="83146" y2="81481"/>
                        <a14:backgroundMark x1="82772" y1="82540" x2="84270" y2="80952"/>
                        <a14:backgroundMark x1="83521" y1="81481" x2="83521" y2="83069"/>
                        <a14:backgroundMark x1="83521" y1="83598" x2="85019" y2="84127"/>
                        <a14:backgroundMark x1="84270" y1="83069" x2="83146" y2="84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250" y="1111373"/>
            <a:ext cx="3390900" cy="24003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90" y="396117"/>
            <a:ext cx="3912879" cy="115885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>
                <a:solidFill>
                  <a:schemeClr val="bg1"/>
                </a:solidFill>
              </a:rPr>
              <a:t>Bezpečně venku ✅</a:t>
            </a:r>
          </a:p>
        </p:txBody>
      </p:sp>
      <p:sp>
        <p:nvSpPr>
          <p:cNvPr id="11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3443" y="619275"/>
            <a:ext cx="69915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3443" y="619275"/>
            <a:ext cx="69915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90" y="1747592"/>
            <a:ext cx="3912879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Nesahat na dráty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Nechodit k trafu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Držet odstup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 pomoc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8648" y="1226111"/>
            <a:ext cx="1199122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6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" name="Picture 3" descr="sa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65" y="2095859"/>
            <a:ext cx="2666283" cy="266628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15795" y="4452524"/>
            <a:ext cx="108255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E29DF22B-3278-E7F2-6D1D-FF9F43696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155" y="2051557"/>
            <a:ext cx="3774349" cy="27061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r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84" y="3350368"/>
            <a:ext cx="2726006" cy="27260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F06D37-9421-D337-6842-95EA38FBA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645" y="3912797"/>
            <a:ext cx="2160492" cy="21530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9133" y="805742"/>
            <a:ext cx="2735827" cy="3193211"/>
            <a:chOff x="1674895" y="1345036"/>
            <a:chExt cx="5428610" cy="42109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486" y="685805"/>
            <a:ext cx="2718710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38" y="859808"/>
            <a:ext cx="2657397" cy="287898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První pomoc ⚠️</a:t>
            </a:r>
          </a:p>
        </p:txBody>
      </p:sp>
      <p:grpSp>
        <p:nvGrpSpPr>
          <p:cNvPr id="17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6806" y="2335801"/>
            <a:ext cx="637026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6806" y="2335801"/>
            <a:ext cx="637026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52" y="685805"/>
            <a:ext cx="3731078" cy="55340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Vypnout proud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 112 / 155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Nedotýkat se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Přivolat dospělého</a:t>
            </a: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674189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189" y="633046"/>
            <a:ext cx="3347717" cy="131499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Co nikdy nedělat ❌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189" y="2125737"/>
            <a:ext cx="3347717" cy="40444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Sahat na dráty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Hrát si se zásuvkou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Používat mokré ruce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Riskovat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674189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564" y="3564607"/>
            <a:ext cx="2574436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564" y="3564607"/>
            <a:ext cx="2574436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warning.png"/>
          <p:cNvPicPr>
            <a:picLocks noChangeAspect="1"/>
          </p:cNvPicPr>
          <p:nvPr/>
        </p:nvPicPr>
        <p:blipFill>
          <a:blip r:embed="rId2"/>
          <a:srcRect l="13784" r="11217" b="1"/>
          <a:stretch>
            <a:fillRect/>
          </a:stretch>
        </p:blipFill>
        <p:spPr>
          <a:xfrm>
            <a:off x="5265360" y="871280"/>
            <a:ext cx="3311803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B099FE1F-D2E1-DE27-DC3A-9E73F9A9D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60" y="871280"/>
            <a:ext cx="3416300" cy="441573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80" y="402336"/>
            <a:ext cx="3912879" cy="1169137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Hlavní pravidla</a:t>
            </a: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F54B1E7-DA9D-4422-98EA-A4C079A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2001" y="82453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681A6B-8745-4B5F-9106-8375152B5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28FA7BA-0A88-455D-9C83-95E77FCE2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179" y="1751727"/>
            <a:ext cx="391288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Přemýšlej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Buď opatrný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Dodržuj pravidla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Chraň sebe i ostatní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785A8F-002E-4E7C-A4EE-0423F244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4533" y="3802078"/>
            <a:ext cx="273766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52F9A4-B078-4FA2-A29A-E70F6045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4533" y="3802078"/>
            <a:ext cx="273766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safe.png"/>
          <p:cNvPicPr>
            <a:picLocks noChangeAspect="1"/>
          </p:cNvPicPr>
          <p:nvPr/>
        </p:nvPicPr>
        <p:blipFill>
          <a:blip r:embed="rId2"/>
          <a:srcRect l="14500" r="10502" b="2"/>
          <a:stretch>
            <a:fillRect/>
          </a:stretch>
        </p:blipFill>
        <p:spPr>
          <a:xfrm>
            <a:off x="5679746" y="1820333"/>
            <a:ext cx="2413000" cy="3217333"/>
          </a:xfrm>
          <a:prstGeom prst="rect">
            <a:avLst/>
          </a:prstGeom>
        </p:spPr>
      </p:pic>
      <p:grpSp>
        <p:nvGrpSpPr>
          <p:cNvPr id="19" name="Graphic 4">
            <a:extLst>
              <a:ext uri="{FF2B5EF4-FFF2-40B4-BE49-F238E27FC236}">
                <a16:creationId xmlns:a16="http://schemas.microsoft.com/office/drawing/2014/main" id="{E7EEFC47-5A1A-4BC0-9CCE-8E2F1C88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01790" y="4898353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E79C8-38A5-45F9-945F-935B05661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23F4A9-D368-45FC-BE17-5AE7B3D2B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E359B9-2553-4BF7-9253-DD7C6C725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9101C1-DB2F-4A51-BFCF-E56AA9D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6A0E25F-E8AC-43C3-92E1-630040C0E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EFC1B0-3611-4239-A35C-0A72C1AA4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C7390E-9D9D-4C6A-B8B7-168D94FA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8A0E0EA-1232-409E-BEAC-059E2E09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0765A6-867B-4402-BC11-C0D43452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6BB45C-BD66-4CD7-A522-A10F8B077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16CBF8-8641-4F3A-8D12-6EAF96CF3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8FC9AA3-7B63-4082-885D-8FCEE9798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8DC3B5-F54E-4473-A0BB-948DEF2EC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42D56564-CA44-9653-C42F-7D96B9C96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68" r="24184"/>
          <a:stretch/>
        </p:blipFill>
        <p:spPr>
          <a:xfrm>
            <a:off x="5805773" y="1936432"/>
            <a:ext cx="2208298" cy="302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>
                <a:solidFill>
                  <a:schemeClr val="bg1"/>
                </a:solidFill>
              </a:rPr>
              <a:t>Elektřina – dobrý sluha, špatný pán ⚡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26" y="1909192"/>
            <a:ext cx="3439885" cy="3647710"/>
          </a:xfrm>
        </p:spPr>
        <p:txBody>
          <a:bodyPr>
            <a:no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nám každý den</a:t>
            </a:r>
          </a:p>
          <a:p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Usnadňuje život</a:t>
            </a:r>
          </a:p>
          <a:p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být nebezpečná</a:t>
            </a:r>
          </a:p>
          <a:p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Musíme ji respektovat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rojúhelník&#10;&#10;Obsah generovaný pomocí AI může být nesprávný.">
            <a:extLst>
              <a:ext uri="{FF2B5EF4-FFF2-40B4-BE49-F238E27FC236}">
                <a16:creationId xmlns:a16="http://schemas.microsoft.com/office/drawing/2014/main" id="{D79FE6F3-7306-0DBE-4449-FAA0767C8B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30" r="13834"/>
          <a:stretch>
            <a:fillRect/>
          </a:stretch>
        </p:blipFill>
        <p:spPr>
          <a:xfrm>
            <a:off x="4981370" y="10"/>
            <a:ext cx="4249911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148" y="568517"/>
            <a:ext cx="3936166" cy="106720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Shrnutí</a:t>
            </a:r>
          </a:p>
        </p:txBody>
      </p:sp>
      <p:pic>
        <p:nvPicPr>
          <p:cNvPr id="4" name="Picture 3" descr="bolt.png"/>
          <p:cNvPicPr>
            <a:picLocks noChangeAspect="1"/>
          </p:cNvPicPr>
          <p:nvPr/>
        </p:nvPicPr>
        <p:blipFill>
          <a:blip r:embed="rId2"/>
          <a:srcRect l="13870" r="11131" b="1"/>
          <a:stretch>
            <a:fillRect/>
          </a:stretch>
        </p:blipFill>
        <p:spPr>
          <a:xfrm>
            <a:off x="554969" y="1095407"/>
            <a:ext cx="3566210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396390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151" y="1820369"/>
            <a:ext cx="3912879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Elektřina pomáhá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může ublížit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 je důležitá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Mysli hlavou</a:t>
            </a: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33E8B0CB-654A-D05B-2368-EACF27DB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24" y="1635726"/>
            <a:ext cx="3681300" cy="3754855"/>
          </a:xfrm>
          <a:prstGeom prst="ellipse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2E5D93A-49D7-4DBE-9A76-6EE235CA1095}"/>
              </a:ext>
            </a:extLst>
          </p:cNvPr>
          <p:cNvSpPr txBox="1"/>
          <p:nvPr/>
        </p:nvSpPr>
        <p:spPr>
          <a:xfrm>
            <a:off x="114629" y="5739099"/>
            <a:ext cx="256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Zdroje: wikipedie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Google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vlastní zpracování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3DA694-105A-9A6E-F085-42285D218F4D}"/>
              </a:ext>
            </a:extLst>
          </p:cNvPr>
          <p:cNvSpPr txBox="1"/>
          <p:nvPr/>
        </p:nvSpPr>
        <p:spPr>
          <a:xfrm>
            <a:off x="3458037" y="5589524"/>
            <a:ext cx="3007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Freeform: Shape 1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674189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189" y="633046"/>
            <a:ext cx="3347717" cy="131499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Co je elektřina</a:t>
            </a:r>
          </a:p>
        </p:txBody>
      </p:sp>
      <p:sp>
        <p:nvSpPr>
          <p:cNvPr id="373" name="Freeform: Shape 1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4" name="Freeform: Shape 1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189" y="2125737"/>
            <a:ext cx="3347717" cy="40444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 energie</a:t>
            </a:r>
          </a:p>
          <a:p>
            <a:r>
              <a:rPr lang="cs-CZ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Neviditelná</a:t>
            </a:r>
          </a:p>
          <a:p>
            <a:r>
              <a:rPr lang="cs-CZ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Proudí vodiči</a:t>
            </a:r>
          </a:p>
          <a:p>
            <a:r>
              <a:rPr lang="cs-CZ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Napájí spotřebiče</a:t>
            </a:r>
          </a:p>
        </p:txBody>
      </p:sp>
      <p:sp>
        <p:nvSpPr>
          <p:cNvPr id="375" name="Freeform: Shape 1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674189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6" name="Freeform: Shape 1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564" y="3564607"/>
            <a:ext cx="2574436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564" y="3564607"/>
            <a:ext cx="2574436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bolt.png"/>
          <p:cNvPicPr>
            <a:picLocks noChangeAspect="1"/>
          </p:cNvPicPr>
          <p:nvPr/>
        </p:nvPicPr>
        <p:blipFill>
          <a:blip r:embed="rId2"/>
          <a:srcRect l="13870" r="11131" b="1"/>
          <a:stretch>
            <a:fillRect/>
          </a:stretch>
        </p:blipFill>
        <p:spPr>
          <a:xfrm>
            <a:off x="5300499" y="961117"/>
            <a:ext cx="3311803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37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61996ECE-1AE8-8706-B07B-5750A45B2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53" y="961117"/>
            <a:ext cx="4150894" cy="441573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90" y="396117"/>
            <a:ext cx="3912879" cy="1158857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Kde je elektřina</a:t>
            </a:r>
          </a:p>
        </p:txBody>
      </p:sp>
      <p:sp>
        <p:nvSpPr>
          <p:cNvPr id="11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3443" y="619275"/>
            <a:ext cx="69915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3443" y="619275"/>
            <a:ext cx="69915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90" y="1747592"/>
            <a:ext cx="3912879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škole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Venku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hasičů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8648" y="1226111"/>
            <a:ext cx="1199122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6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Picture 3" descr="bo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65" y="2095859"/>
            <a:ext cx="2666283" cy="266628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15795" y="4452524"/>
            <a:ext cx="108255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814EC898-1F5E-8DD8-01D7-54EF2871B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55" y="2214689"/>
            <a:ext cx="2420986" cy="2420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16" y="565739"/>
            <a:ext cx="7309412" cy="11249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Proč je užitečná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877720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877720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574" y="2256427"/>
            <a:ext cx="8141462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2256427"/>
            <a:ext cx="8140386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329" y="2125615"/>
            <a:ext cx="8141462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88D00D11-118A-E3F1-2391-309C9981B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623948"/>
              </p:ext>
            </p:extLst>
          </p:nvPr>
        </p:nvGraphicFramePr>
        <p:xfrm>
          <a:off x="820270" y="2425605"/>
          <a:ext cx="7695080" cy="337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9665" y="98104"/>
            <a:ext cx="3216070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war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938" y="1149911"/>
            <a:ext cx="1951194" cy="195119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386" y="2813300"/>
            <a:ext cx="2818115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262" y="2762501"/>
            <a:ext cx="2808444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43" y="3404608"/>
            <a:ext cx="2640592" cy="2666087"/>
          </a:xfrm>
        </p:spPr>
        <p:txBody>
          <a:bodyPr>
            <a:normAutofit/>
          </a:bodyPr>
          <a:lstStyle/>
          <a:p>
            <a:r>
              <a:rPr lang="cs-CZ" sz="3700" dirty="0">
                <a:solidFill>
                  <a:schemeClr val="bg1"/>
                </a:solidFill>
              </a:rPr>
              <a:t>Proč je nebezpečná ⚠️</a:t>
            </a:r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9836" y="1193254"/>
            <a:ext cx="968730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0689" y="4748271"/>
            <a:ext cx="997902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52" y="1130846"/>
            <a:ext cx="3731078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Úraz proudem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Popáleniny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Smrt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805EF6-17F2-8F0F-F57F-789C844F3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2" r="11459"/>
          <a:stretch/>
        </p:blipFill>
        <p:spPr>
          <a:xfrm>
            <a:off x="2224097" y="1353469"/>
            <a:ext cx="1886065" cy="139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E3D731-CFE7-FDD7-C97B-49E23DF7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80" y="3562975"/>
            <a:ext cx="3513372" cy="2337989"/>
          </a:xfrm>
          <a:prstGeom prst="rect">
            <a:avLst/>
          </a:prstGeom>
        </p:spPr>
      </p:pic>
      <p:grpSp>
        <p:nvGrpSpPr>
          <p:cNvPr id="46" name="Group 10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9133" y="805742"/>
            <a:ext cx="2735827" cy="3193211"/>
            <a:chOff x="1674895" y="1345036"/>
            <a:chExt cx="5428610" cy="42109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486" y="685805"/>
            <a:ext cx="2718710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38" y="859808"/>
            <a:ext cx="2657397" cy="287898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Voda + elektřina = NE!</a:t>
            </a:r>
          </a:p>
        </p:txBody>
      </p:sp>
      <p:grpSp>
        <p:nvGrpSpPr>
          <p:cNvPr id="17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6806" y="2335801"/>
            <a:ext cx="637026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6806" y="2335801"/>
            <a:ext cx="637026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52" y="685805"/>
            <a:ext cx="3731078" cy="55340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 vede proud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Mokré ruce jsou riziko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Nikdy nekombinovat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Nebezpečí úrazu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674189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674189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390" y="633046"/>
            <a:ext cx="3625516" cy="131499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Poškozené kabely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390" y="2125737"/>
            <a:ext cx="3625516" cy="40444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Odhalené dráty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úrazu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požáru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Hlásit dospělým</a:t>
            </a:r>
          </a:p>
        </p:txBody>
      </p:sp>
      <p:pic>
        <p:nvPicPr>
          <p:cNvPr id="4" name="Picture 3" descr="war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04" y="2218425"/>
            <a:ext cx="3054612" cy="3054612"/>
          </a:xfrm>
          <a:prstGeom prst="rect">
            <a:avLst/>
          </a:prstGeom>
        </p:spPr>
      </p:pic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F9C2E1FB-73A8-C680-5AA6-1E102E69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04" y="2218425"/>
            <a:ext cx="3054600" cy="3054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war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19" y="2095859"/>
            <a:ext cx="2666283" cy="26662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EBA126-AC41-C1F5-F21E-0C6F876E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10" y="2012848"/>
            <a:ext cx="2857500" cy="2857500"/>
          </a:xfrm>
          <a:prstGeom prst="rect">
            <a:avLst/>
          </a:prstGeom>
        </p:spPr>
      </p:pic>
      <p:grpSp>
        <p:nvGrpSpPr>
          <p:cNvPr id="16" name="Graphic 38">
            <a:extLst>
              <a:ext uri="{FF2B5EF4-FFF2-40B4-BE49-F238E27FC236}">
                <a16:creationId xmlns:a16="http://schemas.microsoft.com/office/drawing/2014/main" id="{9742E72B-7FDB-4BC3-84CE-9A8675647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437" y="975545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41CB4E-1ACC-413B-9806-FF276C0F0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B54E44-06C0-461C-A803-0F535321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645E15-CD1B-4EAA-B2F2-D41E53C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9" y="4752208"/>
            <a:ext cx="273766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71069-A359-469A-98CD-9458DBAA0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9" y="4752208"/>
            <a:ext cx="273766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A61BDD87-32CE-4DE2-AAE1-62C2F4793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4903343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F0F3645-6645-44FD-A4C7-06D41C09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458736-D4A2-40D4-9420-C40AEB2AB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8FA6A4-209B-443A-9CF2-FFDC90EC3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B0A6C9-E0F4-403E-8FB7-5FF4F1F6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A5950E-75DA-4E34-99EB-898254870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609E6F-709D-42D6-8E54-91E37E2B1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4707FB-9E68-4EBA-A4E0-4516F1506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99771A-5CA8-4CCE-B4F5-FE8C20379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1D636C-9A38-466B-BD92-39795F493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9F3BD6-49A2-4D64-A3C0-8EFCEF9D9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BC753B-C028-4FCD-9D53-2BDBB2644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8F316F-3B46-4F37-AB8C-E6936830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36F8A8-BD35-4E0B-901B-1589A053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587" y="1747592"/>
            <a:ext cx="391288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Nestrkat prsty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Nepřetěžovat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Používat krytky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 na děti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588" y="396117"/>
            <a:ext cx="3912879" cy="115885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>
                <a:solidFill>
                  <a:schemeClr val="bg1"/>
                </a:solidFill>
              </a:rPr>
              <a:t>Zásuvky a </a:t>
            </a:r>
            <a:r>
              <a:rPr lang="cs-CZ" sz="3700" dirty="0" err="1">
                <a:solidFill>
                  <a:schemeClr val="bg1"/>
                </a:solidFill>
              </a:rPr>
              <a:t>prodlužky</a:t>
            </a:r>
            <a:endParaRPr lang="cs-CZ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19</TotalTime>
  <Words>237</Words>
  <Application>Microsoft Office PowerPoint</Application>
  <PresentationFormat>Předvádění na obrazovce (4:3)</PresentationFormat>
  <Paragraphs>102</Paragraphs>
  <Slides>20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ELEKTŘINA</vt:lpstr>
      <vt:lpstr>Elektřina – dobrý sluha, špatný pán ⚡</vt:lpstr>
      <vt:lpstr>Co je elektřina</vt:lpstr>
      <vt:lpstr>Kde je elektřina</vt:lpstr>
      <vt:lpstr>Proč je užitečná</vt:lpstr>
      <vt:lpstr>Proč je nebezpečná ⚠️</vt:lpstr>
      <vt:lpstr>Voda + elektřina = NE!</vt:lpstr>
      <vt:lpstr>Poškozené kabely</vt:lpstr>
      <vt:lpstr>Zásuvky a prodlužky</vt:lpstr>
      <vt:lpstr>Venkovní vedení</vt:lpstr>
      <vt:lpstr>Bouřka a blesk ⛈️</vt:lpstr>
      <vt:lpstr>Požáry od elektřiny 🔥</vt:lpstr>
      <vt:lpstr>Kdo pomáhá</vt:lpstr>
      <vt:lpstr>Role hasičů 🚒</vt:lpstr>
      <vt:lpstr>Bezpečně doma ✅</vt:lpstr>
      <vt:lpstr>Bezpečně venku ✅</vt:lpstr>
      <vt:lpstr>První pomoc ⚠️</vt:lpstr>
      <vt:lpstr>Co nikdy nedělat ❌</vt:lpstr>
      <vt:lpstr>Hlavní pravidla</vt:lpstr>
      <vt:lpstr>Shrnutí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Elektřina – dobrý sluha, špatný pán ⚡</dc:title>
  <dc:subject/>
  <dc:creator/>
  <cp:keywords/>
  <dc:description>generated using python-pptx</dc:description>
  <cp:lastModifiedBy>Jiřina Janečková</cp:lastModifiedBy>
  <cp:revision>4</cp:revision>
  <dcterms:created xsi:type="dcterms:W3CDTF">2013-01-27T09:14:16Z</dcterms:created>
  <dcterms:modified xsi:type="dcterms:W3CDTF">2026-02-25T12:34:02Z</dcterms:modified>
  <cp:category/>
</cp:coreProperties>
</file>