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Open Sans" panose="020B0606030504020204" pitchFamily="34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6873" y="2588635"/>
            <a:ext cx="4902427" cy="7196223"/>
          </a:xfrm>
          <a:custGeom>
            <a:avLst/>
            <a:gdLst/>
            <a:ahLst/>
            <a:cxnLst/>
            <a:rect l="l" t="t" r="r" b="b"/>
            <a:pathLst>
              <a:path w="4902427" h="7196223">
                <a:moveTo>
                  <a:pt x="0" y="0"/>
                </a:moveTo>
                <a:lnTo>
                  <a:pt x="4902427" y="0"/>
                </a:lnTo>
                <a:lnTo>
                  <a:pt x="4902427" y="7196224"/>
                </a:lnTo>
                <a:lnTo>
                  <a:pt x="0" y="719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468480"/>
            <a:ext cx="3953326" cy="4980568"/>
          </a:xfrm>
          <a:custGeom>
            <a:avLst/>
            <a:gdLst/>
            <a:ahLst/>
            <a:cxnLst/>
            <a:rect l="l" t="t" r="r" b="b"/>
            <a:pathLst>
              <a:path w="3953326" h="4980568">
                <a:moveTo>
                  <a:pt x="0" y="0"/>
                </a:moveTo>
                <a:lnTo>
                  <a:pt x="3953326" y="0"/>
                </a:lnTo>
                <a:lnTo>
                  <a:pt x="3953326" y="4980567"/>
                </a:lnTo>
                <a:lnTo>
                  <a:pt x="0" y="4980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795" y="6190635"/>
            <a:ext cx="3926205" cy="4114800"/>
          </a:xfrm>
          <a:custGeom>
            <a:avLst/>
            <a:gdLst/>
            <a:ahLst/>
            <a:cxnLst/>
            <a:rect l="l" t="t" r="r" b="b"/>
            <a:pathLst>
              <a:path w="3926205" h="4114800">
                <a:moveTo>
                  <a:pt x="0" y="0"/>
                </a:moveTo>
                <a:lnTo>
                  <a:pt x="3926205" y="0"/>
                </a:lnTo>
                <a:lnTo>
                  <a:pt x="39262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5" name="TextBox 5"/>
          <p:cNvSpPr txBox="1"/>
          <p:nvPr/>
        </p:nvSpPr>
        <p:spPr>
          <a:xfrm>
            <a:off x="5486966" y="2766061"/>
            <a:ext cx="5753934" cy="170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endParaRPr lang="en-US" sz="9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56810" y="4246880"/>
            <a:ext cx="9214247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Dobrý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sluha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špatný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pán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31668" y="5792735"/>
            <a:ext cx="668619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bezpečnost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práce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hasičů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F3B2CB5-1AAA-BAB3-FDD0-5903C1B7F35A}"/>
              </a:ext>
            </a:extLst>
          </p:cNvPr>
          <p:cNvSpPr txBox="1"/>
          <p:nvPr/>
        </p:nvSpPr>
        <p:spPr>
          <a:xfrm>
            <a:off x="6858000" y="8757700"/>
            <a:ext cx="575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Michal Kučerka </a:t>
            </a:r>
          </a:p>
          <a:p>
            <a:pPr algn="ctr"/>
            <a:r>
              <a:rPr lang="cs-CZ" sz="2400" dirty="0"/>
              <a:t>SDH Malá Víska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35758" y="3983080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5135" y="6040480"/>
            <a:ext cx="8997531" cy="3958914"/>
          </a:xfrm>
          <a:custGeom>
            <a:avLst/>
            <a:gdLst/>
            <a:ahLst/>
            <a:cxnLst/>
            <a:rect l="l" t="t" r="r" b="b"/>
            <a:pathLst>
              <a:path w="8997531" h="3958914">
                <a:moveTo>
                  <a:pt x="0" y="0"/>
                </a:moveTo>
                <a:lnTo>
                  <a:pt x="8997531" y="0"/>
                </a:lnTo>
                <a:lnTo>
                  <a:pt x="8997531" y="3958914"/>
                </a:lnTo>
                <a:lnTo>
                  <a:pt x="0" y="3958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23294" y="1504137"/>
            <a:ext cx="6287706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Krokové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napětí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202907" y="3656095"/>
            <a:ext cx="917805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rozdíl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napětí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mezi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nohama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spadlých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vodičů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správný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pohyb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posun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špičkách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7887" y="4529264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6908" y="4309870"/>
            <a:ext cx="3487293" cy="4114800"/>
          </a:xfrm>
          <a:custGeom>
            <a:avLst/>
            <a:gdLst/>
            <a:ahLst/>
            <a:cxnLst/>
            <a:rect l="l" t="t" r="r" b="b"/>
            <a:pathLst>
              <a:path w="3487293" h="4114800">
                <a:moveTo>
                  <a:pt x="0" y="0"/>
                </a:moveTo>
                <a:lnTo>
                  <a:pt x="3487293" y="0"/>
                </a:lnTo>
                <a:lnTo>
                  <a:pt x="34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34201" y="1894170"/>
            <a:ext cx="8710399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při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požárech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80856" y="4060825"/>
            <a:ext cx="5724644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skrytý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zdroj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zapálení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poškozená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izolace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znovu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vznícení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3243" y="4773035"/>
            <a:ext cx="6492781" cy="411480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1" y="0"/>
                </a:lnTo>
                <a:lnTo>
                  <a:pt x="6492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8902" y="3491234"/>
            <a:ext cx="2180093" cy="4804613"/>
          </a:xfrm>
          <a:custGeom>
            <a:avLst/>
            <a:gdLst/>
            <a:ahLst/>
            <a:cxnLst/>
            <a:rect l="l" t="t" r="r" b="b"/>
            <a:pathLst>
              <a:path w="2180093" h="4804613">
                <a:moveTo>
                  <a:pt x="0" y="0"/>
                </a:moveTo>
                <a:lnTo>
                  <a:pt x="2180094" y="0"/>
                </a:lnTo>
                <a:lnTo>
                  <a:pt x="2180094" y="4804613"/>
                </a:lnTo>
                <a:lnTo>
                  <a:pt x="0" y="4804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43308" y="1406628"/>
            <a:ext cx="6438900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Voda a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00953" y="3415034"/>
            <a:ext cx="7181255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voda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vodič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nebezpečí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hašení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použití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izolačních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proudnic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1094" y="4498129"/>
            <a:ext cx="6047608" cy="5140467"/>
          </a:xfrm>
          <a:custGeom>
            <a:avLst/>
            <a:gdLst/>
            <a:ahLst/>
            <a:cxnLst/>
            <a:rect l="l" t="t" r="r" b="b"/>
            <a:pathLst>
              <a:path w="6047608" h="5140467">
                <a:moveTo>
                  <a:pt x="0" y="0"/>
                </a:moveTo>
                <a:lnTo>
                  <a:pt x="6047608" y="0"/>
                </a:lnTo>
                <a:lnTo>
                  <a:pt x="6047608" y="5140467"/>
                </a:lnTo>
                <a:lnTo>
                  <a:pt x="0" y="5140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1419" y="4309870"/>
            <a:ext cx="3939921" cy="4114800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56913" y="1187235"/>
            <a:ext cx="10547985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Elektrická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zařízení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u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zásahu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61365" y="3054350"/>
            <a:ext cx="5519857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domácí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spotřebiče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průmyslové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stroje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provizorní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zapojení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5128" y="5601856"/>
            <a:ext cx="7315200" cy="3895344"/>
          </a:xfrm>
          <a:custGeom>
            <a:avLst/>
            <a:gdLst/>
            <a:ahLst/>
            <a:cxnLst/>
            <a:rect l="l" t="t" r="r" b="b"/>
            <a:pathLst>
              <a:path w="7315200" h="3895344">
                <a:moveTo>
                  <a:pt x="0" y="0"/>
                </a:moveTo>
                <a:lnTo>
                  <a:pt x="7315200" y="0"/>
                </a:lnTo>
                <a:lnTo>
                  <a:pt x="7315200" y="3895344"/>
                </a:lnTo>
                <a:lnTo>
                  <a:pt x="0" y="3895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9255" y="5041183"/>
            <a:ext cx="2592324" cy="4114800"/>
          </a:xfrm>
          <a:custGeom>
            <a:avLst/>
            <a:gdLst/>
            <a:ahLst/>
            <a:cxnLst/>
            <a:rect l="l" t="t" r="r" b="b"/>
            <a:pathLst>
              <a:path w="2592324" h="4114800">
                <a:moveTo>
                  <a:pt x="0" y="0"/>
                </a:moveTo>
                <a:lnTo>
                  <a:pt x="2592324" y="0"/>
                </a:lnTo>
                <a:lnTo>
                  <a:pt x="2592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11703" y="1333497"/>
            <a:ext cx="8394264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Fotovoltaika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baterie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11703" y="3054350"/>
            <a:ext cx="647342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napětí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odpojení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akumulátory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výbuchu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požáru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2479" y="38467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0722" y="476104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95129" y="2016056"/>
            <a:ext cx="669774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Elektrická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vozidla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11020" y="3814955"/>
            <a:ext cx="5412581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vysoké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napětí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tichý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chod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nehodách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93510" y="4050162"/>
            <a:ext cx="5214656" cy="5208138"/>
          </a:xfrm>
          <a:custGeom>
            <a:avLst/>
            <a:gdLst/>
            <a:ahLst/>
            <a:cxnLst/>
            <a:rect l="l" t="t" r="r" b="b"/>
            <a:pathLst>
              <a:path w="5214656" h="5208138">
                <a:moveTo>
                  <a:pt x="0" y="0"/>
                </a:moveTo>
                <a:lnTo>
                  <a:pt x="5214657" y="0"/>
                </a:lnTo>
                <a:lnTo>
                  <a:pt x="5214657" y="5208138"/>
                </a:lnTo>
                <a:lnTo>
                  <a:pt x="0" y="520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2353" y="528495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83692" y="943464"/>
            <a:ext cx="10437107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Zásady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bezpečného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zásahu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80954" y="3463788"/>
            <a:ext cx="6481048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vypnout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zdroj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zajistit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místo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dodržet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vzdálenost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spolupráce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energetiky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5429" y="5382462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25771" y="4728248"/>
            <a:ext cx="3682746" cy="4114800"/>
          </a:xfrm>
          <a:custGeom>
            <a:avLst/>
            <a:gdLst/>
            <a:ahLst/>
            <a:cxnLst/>
            <a:rect l="l" t="t" r="r" b="b"/>
            <a:pathLst>
              <a:path w="3682746" h="4114800">
                <a:moveTo>
                  <a:pt x="0" y="0"/>
                </a:moveTo>
                <a:lnTo>
                  <a:pt x="3682746" y="0"/>
                </a:lnTo>
                <a:lnTo>
                  <a:pt x="3682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15555" y="1406628"/>
            <a:ext cx="7389874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Nejčastější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chyby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15555" y="3293148"/>
            <a:ext cx="7088743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podcenění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rizika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spěch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nedostatečná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komunikace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neznalost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technologie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4755" y="3429635"/>
            <a:ext cx="3848427" cy="5165674"/>
          </a:xfrm>
          <a:custGeom>
            <a:avLst/>
            <a:gdLst/>
            <a:ahLst/>
            <a:cxnLst/>
            <a:rect l="l" t="t" r="r" b="b"/>
            <a:pathLst>
              <a:path w="3848427" h="5165674">
                <a:moveTo>
                  <a:pt x="0" y="0"/>
                </a:moveTo>
                <a:lnTo>
                  <a:pt x="3848428" y="0"/>
                </a:lnTo>
                <a:lnTo>
                  <a:pt x="3848428" y="5165674"/>
                </a:lnTo>
                <a:lnTo>
                  <a:pt x="0" y="5165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40782" y="2981069"/>
            <a:ext cx="8050612" cy="7305931"/>
          </a:xfrm>
          <a:custGeom>
            <a:avLst/>
            <a:gdLst/>
            <a:ahLst/>
            <a:cxnLst/>
            <a:rect l="l" t="t" r="r" b="b"/>
            <a:pathLst>
              <a:path w="8050612" h="7305931">
                <a:moveTo>
                  <a:pt x="0" y="0"/>
                </a:moveTo>
                <a:lnTo>
                  <a:pt x="8050613" y="0"/>
                </a:lnTo>
                <a:lnTo>
                  <a:pt x="8050613" y="7305931"/>
                </a:lnTo>
                <a:lnTo>
                  <a:pt x="0" y="7305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16395" y="1333497"/>
            <a:ext cx="9521547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Příklady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reálných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zásahů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33132" y="3054350"/>
            <a:ext cx="7221736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spadlý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vodič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požár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rozvaděče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úraz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elektrickým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proudem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357922"/>
            <a:ext cx="4783246" cy="4183166"/>
          </a:xfrm>
          <a:custGeom>
            <a:avLst/>
            <a:gdLst/>
            <a:ahLst/>
            <a:cxnLst/>
            <a:rect l="l" t="t" r="r" b="b"/>
            <a:pathLst>
              <a:path w="4783246" h="4183166">
                <a:moveTo>
                  <a:pt x="0" y="0"/>
                </a:moveTo>
                <a:lnTo>
                  <a:pt x="4783246" y="0"/>
                </a:lnTo>
                <a:lnTo>
                  <a:pt x="4783246" y="4183166"/>
                </a:lnTo>
                <a:lnTo>
                  <a:pt x="0" y="4183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2837" y="4797412"/>
            <a:ext cx="3065526" cy="41148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24182" y="1455383"/>
            <a:ext cx="2300817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cs-CZ" sz="5999" b="1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Závěr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44074" y="3268771"/>
            <a:ext cx="769131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elektřina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pomáhá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zabíjí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bezpečnost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prvním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místě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cs-CZ" sz="39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vždy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myslet o krok dopředu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27315" y="4187985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3600" y="5143500"/>
            <a:ext cx="2211705" cy="4114800"/>
          </a:xfrm>
          <a:custGeom>
            <a:avLst/>
            <a:gdLst/>
            <a:ahLst/>
            <a:cxnLst/>
            <a:rect l="l" t="t" r="r" b="b"/>
            <a:pathLst>
              <a:path w="2211705" h="4114800">
                <a:moveTo>
                  <a:pt x="0" y="0"/>
                </a:moveTo>
                <a:lnTo>
                  <a:pt x="2211705" y="0"/>
                </a:lnTo>
                <a:lnTo>
                  <a:pt x="2211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70754" y="1679615"/>
            <a:ext cx="13426446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Proč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pro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hasiče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rizikem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70319" y="4044022"/>
            <a:ext cx="7737396" cy="209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398" lvl="1" indent="-433199" algn="l">
              <a:lnSpc>
                <a:spcPts val="5618"/>
              </a:lnSpc>
              <a:buFont typeface="Arial"/>
              <a:buChar char="•"/>
            </a:pP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elektřina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všude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kolem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nás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6398" lvl="1" indent="-433199" algn="l">
              <a:lnSpc>
                <a:spcPts val="5618"/>
              </a:lnSpc>
              <a:buFont typeface="Arial"/>
              <a:buChar char="•"/>
            </a:pP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neviditelná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tichá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smrtelná</a:t>
            </a:r>
            <a:endParaRPr lang="en-US" sz="4012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6398" lvl="1" indent="-433199" algn="l">
              <a:lnSpc>
                <a:spcPts val="5618"/>
              </a:lnSpc>
              <a:buFont typeface="Arial"/>
              <a:buChar char="•"/>
            </a:pP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častý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faktor</a:t>
            </a:r>
            <a:r>
              <a:rPr lang="en-US" sz="40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40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zásahu</a:t>
            </a:r>
            <a:endParaRPr lang="en-US" sz="4012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59" y="2355383"/>
            <a:ext cx="8376395" cy="7580637"/>
          </a:xfrm>
          <a:custGeom>
            <a:avLst/>
            <a:gdLst/>
            <a:ahLst/>
            <a:cxnLst/>
            <a:rect l="l" t="t" r="r" b="b"/>
            <a:pathLst>
              <a:path w="8376395" h="7580637">
                <a:moveTo>
                  <a:pt x="0" y="0"/>
                </a:moveTo>
                <a:lnTo>
                  <a:pt x="8376394" y="0"/>
                </a:lnTo>
                <a:lnTo>
                  <a:pt x="8376394" y="7580637"/>
                </a:lnTo>
                <a:lnTo>
                  <a:pt x="0" y="7580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30564" y="4105311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1345733"/>
            <a:ext cx="2667000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cs-CZ" sz="5999" b="1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Zdroje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2854361"/>
            <a:ext cx="283559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cs-CZ" sz="3999" noProof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chatGPT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7214" y="4017345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0587" y="4797412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93401" y="1114103"/>
            <a:ext cx="10704909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jako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„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dobrý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sluha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9357" y="3567683"/>
            <a:ext cx="4932998" cy="283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7355" lvl="1" indent="-438677" algn="l">
              <a:lnSpc>
                <a:spcPts val="5689"/>
              </a:lnSpc>
              <a:buFont typeface="Arial"/>
              <a:buChar char="•"/>
            </a:pPr>
            <a:r>
              <a:rPr lang="en-US" sz="406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osvětlení</a:t>
            </a:r>
            <a:r>
              <a:rPr lang="en-US" sz="406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77355" lvl="1" indent="-438677" algn="l">
              <a:lnSpc>
                <a:spcPts val="5689"/>
              </a:lnSpc>
              <a:buFont typeface="Arial"/>
              <a:buChar char="•"/>
            </a:pPr>
            <a:r>
              <a:rPr lang="en-US" sz="406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komunikace</a:t>
            </a:r>
            <a:r>
              <a:rPr lang="en-US" sz="406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77355" lvl="1" indent="-438677" algn="l">
              <a:lnSpc>
                <a:spcPts val="5689"/>
              </a:lnSpc>
              <a:buFont typeface="Arial"/>
              <a:buChar char="•"/>
            </a:pPr>
            <a:r>
              <a:rPr lang="en-US" sz="406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pohon</a:t>
            </a:r>
            <a:r>
              <a:rPr lang="en-US" sz="406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6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zařízení</a:t>
            </a:r>
            <a:endParaRPr lang="en-US" sz="406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77355" lvl="1" indent="-438677" algn="l">
              <a:lnSpc>
                <a:spcPts val="5689"/>
              </a:lnSpc>
              <a:buFont typeface="Arial"/>
              <a:buChar char="•"/>
            </a:pPr>
            <a:r>
              <a:rPr lang="en-US" sz="406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technologie</a:t>
            </a:r>
            <a:r>
              <a:rPr lang="en-US" sz="406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IZS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3344" y="2254494"/>
            <a:ext cx="6938628" cy="7896021"/>
          </a:xfrm>
          <a:custGeom>
            <a:avLst/>
            <a:gdLst/>
            <a:ahLst/>
            <a:cxnLst/>
            <a:rect l="l" t="t" r="r" b="b"/>
            <a:pathLst>
              <a:path w="6938628" h="7896021">
                <a:moveTo>
                  <a:pt x="0" y="0"/>
                </a:moveTo>
                <a:lnTo>
                  <a:pt x="6938629" y="0"/>
                </a:lnTo>
                <a:lnTo>
                  <a:pt x="6938629" y="7896021"/>
                </a:lnTo>
                <a:lnTo>
                  <a:pt x="0" y="789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2192" y="3090176"/>
            <a:ext cx="6845312" cy="6997996"/>
          </a:xfrm>
          <a:custGeom>
            <a:avLst/>
            <a:gdLst/>
            <a:ahLst/>
            <a:cxnLst/>
            <a:rect l="l" t="t" r="r" b="b"/>
            <a:pathLst>
              <a:path w="6845312" h="6997996">
                <a:moveTo>
                  <a:pt x="0" y="0"/>
                </a:moveTo>
                <a:lnTo>
                  <a:pt x="6845312" y="0"/>
                </a:lnTo>
                <a:lnTo>
                  <a:pt x="6845312" y="6997996"/>
                </a:lnTo>
                <a:lnTo>
                  <a:pt x="0" y="6997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34979" y="1357874"/>
            <a:ext cx="10519221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Elektřina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jako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„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špatný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pán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6322" y="3439411"/>
            <a:ext cx="7477720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úrazy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elektrickým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proudem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požáry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výbuchy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sekundární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nebezpečí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7378" y="4468536"/>
            <a:ext cx="3595307" cy="4114800"/>
          </a:xfrm>
          <a:custGeom>
            <a:avLst/>
            <a:gdLst/>
            <a:ahLst/>
            <a:cxnLst/>
            <a:rect l="l" t="t" r="r" b="b"/>
            <a:pathLst>
              <a:path w="3595307" h="4114800">
                <a:moveTo>
                  <a:pt x="0" y="0"/>
                </a:moveTo>
                <a:lnTo>
                  <a:pt x="3595307" y="0"/>
                </a:lnTo>
                <a:lnTo>
                  <a:pt x="359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18271" y="2823887"/>
            <a:ext cx="5648218" cy="6606103"/>
          </a:xfrm>
          <a:custGeom>
            <a:avLst/>
            <a:gdLst/>
            <a:ahLst/>
            <a:cxnLst/>
            <a:rect l="l" t="t" r="r" b="b"/>
            <a:pathLst>
              <a:path w="5648218" h="6606103">
                <a:moveTo>
                  <a:pt x="0" y="0"/>
                </a:moveTo>
                <a:lnTo>
                  <a:pt x="5648218" y="0"/>
                </a:lnTo>
                <a:lnTo>
                  <a:pt x="5648218" y="6606103"/>
                </a:lnTo>
                <a:lnTo>
                  <a:pt x="0" y="660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26842" y="1138480"/>
            <a:ext cx="5847993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Základní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pojmy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6593" y="3731936"/>
            <a:ext cx="4820603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elektrický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proud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napětí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odpor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uzavřený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obvod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3750" y="4736684"/>
            <a:ext cx="3410140" cy="41148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1" y="0"/>
                </a:lnTo>
                <a:lnTo>
                  <a:pt x="341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77000" y="4008032"/>
            <a:ext cx="7035535" cy="5250268"/>
          </a:xfrm>
          <a:custGeom>
            <a:avLst/>
            <a:gdLst/>
            <a:ahLst/>
            <a:cxnLst/>
            <a:rect l="l" t="t" r="r" b="b"/>
            <a:pathLst>
              <a:path w="7035535" h="5250268">
                <a:moveTo>
                  <a:pt x="0" y="0"/>
                </a:moveTo>
                <a:lnTo>
                  <a:pt x="7035535" y="0"/>
                </a:lnTo>
                <a:lnTo>
                  <a:pt x="7035535" y="5250268"/>
                </a:lnTo>
                <a:lnTo>
                  <a:pt x="0" y="5250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00223" y="1821039"/>
            <a:ext cx="12073177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 proud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působí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lidské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tělo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24254" y="3708400"/>
            <a:ext cx="4609029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svalové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křeče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popáleniny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zástava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dechu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srdeční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fibrilace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6082" y="4409652"/>
            <a:ext cx="4373601" cy="4397588"/>
          </a:xfrm>
          <a:custGeom>
            <a:avLst/>
            <a:gdLst/>
            <a:ahLst/>
            <a:cxnLst/>
            <a:rect l="l" t="t" r="r" b="b"/>
            <a:pathLst>
              <a:path w="4373601" h="4397588">
                <a:moveTo>
                  <a:pt x="0" y="0"/>
                </a:moveTo>
                <a:lnTo>
                  <a:pt x="4373601" y="0"/>
                </a:lnTo>
                <a:lnTo>
                  <a:pt x="4373601" y="4397588"/>
                </a:lnTo>
                <a:lnTo>
                  <a:pt x="0" y="4397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310" y="418798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38670" y="1479760"/>
            <a:ext cx="11034530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Nebezpečné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hodnoty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proudu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50408" y="4024461"/>
            <a:ext cx="6345674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 mA -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život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ohrožujicí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 mA -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smrti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230 V -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běžná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síť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400 V -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průmysl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52784" y="4285493"/>
            <a:ext cx="3082359" cy="4114800"/>
          </a:xfrm>
          <a:custGeom>
            <a:avLst/>
            <a:gdLst/>
            <a:ahLst/>
            <a:cxnLst/>
            <a:rect l="l" t="t" r="r" b="b"/>
            <a:pathLst>
              <a:path w="3082359" h="4114800">
                <a:moveTo>
                  <a:pt x="0" y="0"/>
                </a:moveTo>
                <a:lnTo>
                  <a:pt x="3082360" y="0"/>
                </a:lnTo>
                <a:lnTo>
                  <a:pt x="3082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1361" y="3724820"/>
            <a:ext cx="2633472" cy="4114800"/>
          </a:xfrm>
          <a:custGeom>
            <a:avLst/>
            <a:gdLst/>
            <a:ahLst/>
            <a:cxnLst/>
            <a:rect l="l" t="t" r="r" b="b"/>
            <a:pathLst>
              <a:path w="2633472" h="4114800">
                <a:moveTo>
                  <a:pt x="0" y="0"/>
                </a:moveTo>
                <a:lnTo>
                  <a:pt x="2633472" y="0"/>
                </a:lnTo>
                <a:lnTo>
                  <a:pt x="2633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4896" y="1699154"/>
            <a:ext cx="6966704" cy="1006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Elektrický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oblouk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25749" y="3708400"/>
            <a:ext cx="6689884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extrémní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teplota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popálenin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vznik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zkratu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nebezpečný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dotyku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16279"/>
            <a:ext cx="5103680" cy="6389583"/>
          </a:xfrm>
          <a:custGeom>
            <a:avLst/>
            <a:gdLst/>
            <a:ahLst/>
            <a:cxnLst/>
            <a:rect l="l" t="t" r="r" b="b"/>
            <a:pathLst>
              <a:path w="5103680" h="6389583">
                <a:moveTo>
                  <a:pt x="0" y="0"/>
                </a:moveTo>
                <a:lnTo>
                  <a:pt x="5103680" y="0"/>
                </a:lnTo>
                <a:lnTo>
                  <a:pt x="5103680" y="6389583"/>
                </a:lnTo>
                <a:lnTo>
                  <a:pt x="0" y="638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89485" y="4912120"/>
            <a:ext cx="4787439" cy="4165072"/>
          </a:xfrm>
          <a:custGeom>
            <a:avLst/>
            <a:gdLst/>
            <a:ahLst/>
            <a:cxnLst/>
            <a:rect l="l" t="t" r="r" b="b"/>
            <a:pathLst>
              <a:path w="4787439" h="4165072">
                <a:moveTo>
                  <a:pt x="0" y="0"/>
                </a:moveTo>
                <a:lnTo>
                  <a:pt x="4787439" y="0"/>
                </a:lnTo>
                <a:lnTo>
                  <a:pt x="4787439" y="4165071"/>
                </a:lnTo>
                <a:lnTo>
                  <a:pt x="0" y="4165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07428" y="1406628"/>
            <a:ext cx="9194372" cy="100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Vedení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vysokého</a:t>
            </a: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napětí</a:t>
            </a: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89726" y="3829444"/>
            <a:ext cx="641330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ochranná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vzdálenost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přeskok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proudu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riziko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krokového</a:t>
            </a:r>
            <a:r>
              <a:rPr lang="en-US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napětí</a:t>
            </a:r>
            <a:endParaRPr lang="en-US" sz="39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244</Words>
  <Application>Microsoft Office PowerPoint</Application>
  <PresentationFormat>Vlastní</PresentationFormat>
  <Paragraphs>87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Calibri</vt:lpstr>
      <vt:lpstr>Open Sans</vt:lpstr>
      <vt:lpstr>Open Sans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Elektřina</dc:title>
  <cp:lastModifiedBy>Jiřina Janečková</cp:lastModifiedBy>
  <cp:revision>5</cp:revision>
  <dcterms:created xsi:type="dcterms:W3CDTF">2006-08-16T00:00:00Z</dcterms:created>
  <dcterms:modified xsi:type="dcterms:W3CDTF">2026-02-25T12:35:40Z</dcterms:modified>
  <dc:identifier>DAHAeJCI5U4</dc:identifier>
</cp:coreProperties>
</file>